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98" r:id="rId2"/>
    <p:sldMasterId id="2147483806" r:id="rId3"/>
  </p:sldMasterIdLst>
  <p:notesMasterIdLst>
    <p:notesMasterId r:id="rId20"/>
  </p:notesMasterIdLst>
  <p:sldIdLst>
    <p:sldId id="371" r:id="rId4"/>
    <p:sldId id="372" r:id="rId5"/>
    <p:sldId id="437" r:id="rId6"/>
    <p:sldId id="423" r:id="rId7"/>
    <p:sldId id="429" r:id="rId8"/>
    <p:sldId id="433" r:id="rId9"/>
    <p:sldId id="439" r:id="rId10"/>
    <p:sldId id="424" r:id="rId11"/>
    <p:sldId id="438" r:id="rId12"/>
    <p:sldId id="425" r:id="rId13"/>
    <p:sldId id="427" r:id="rId14"/>
    <p:sldId id="430" r:id="rId15"/>
    <p:sldId id="431" r:id="rId16"/>
    <p:sldId id="434" r:id="rId17"/>
    <p:sldId id="436" r:id="rId18"/>
    <p:sldId id="385" r:id="rId19"/>
  </p:sldIdLst>
  <p:sldSz cx="9144000" cy="5143500" type="screen16x9"/>
  <p:notesSz cx="6797675" cy="9926638"/>
  <p:embeddedFontLs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 Light" panose="020B0604020202020204" charset="0"/>
      <p:regular r:id="rId29"/>
      <p:italic r:id="rId30"/>
    </p:embeddedFont>
    <p:embeddedFont>
      <p:font typeface="Rubik" panose="020B0604020202020204" charset="0"/>
      <p:regular r:id="rId31"/>
      <p:bold r:id="rId32"/>
      <p:italic r:id="rId33"/>
      <p:boldItalic r:id="rId34"/>
    </p:embeddedFont>
    <p:embeddedFont>
      <p:font typeface="Segoe UI Black" panose="020B0A02040204020203" pitchFamily="34" charset="0"/>
      <p:bold r:id="rId35"/>
      <p:boldItalic r:id="rId36"/>
    </p:embeddedFont>
    <p:embeddedFont>
      <p:font typeface="Rubik SemiBold" panose="020B0604020202020204" charset="0"/>
      <p:bold r:id="rId37"/>
      <p:boldItalic r:id="rId38"/>
    </p:embeddedFont>
    <p:embeddedFont>
      <p:font typeface="Segoe UI Symbol" panose="020B0502040204020203" pitchFamily="34" charset="0"/>
      <p:regular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Roboto" panose="020B0604020202020204" charset="0"/>
      <p:regular r:id="rId42"/>
      <p:bold r:id="rId43"/>
      <p:italic r:id="rId44"/>
      <p:boldItalic r:id="rId45"/>
    </p:embeddedFont>
    <p:embeddedFont>
      <p:font typeface="Open Sans Semibold" panose="020B0604020202020204" charset="0"/>
      <p:bold r:id="rId46"/>
    </p:embeddedFont>
  </p:embeddedFontLst>
  <p:defaultTextStyle>
    <a:defPPr>
      <a:defRPr lang="ru-RU"/>
    </a:defPPr>
    <a:lvl1pPr marL="0" algn="l" defTabSz="6847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342" algn="l" defTabSz="6847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746" algn="l" defTabSz="6847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7095" algn="l" defTabSz="6847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9492" algn="l" defTabSz="6847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1834" algn="l" defTabSz="6847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4238" algn="l" defTabSz="6847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6580" algn="l" defTabSz="6847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8922" algn="l" defTabSz="6847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E58A11"/>
    <a:srgbClr val="C7840B"/>
    <a:srgbClr val="E5980D"/>
    <a:srgbClr val="F2A316"/>
    <a:srgbClr val="97D135"/>
    <a:srgbClr val="F1A739"/>
    <a:srgbClr val="F7C452"/>
    <a:srgbClr val="BCFB62"/>
    <a:srgbClr val="996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8815" autoAdjust="0"/>
  </p:normalViewPr>
  <p:slideViewPr>
    <p:cSldViewPr snapToGrid="0">
      <p:cViewPr>
        <p:scale>
          <a:sx n="100" d="100"/>
          <a:sy n="100" d="100"/>
        </p:scale>
        <p:origin x="-1548" y="-8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9.fntdata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E186AA1-E550-4330-BCE7-1D0F19A67EEC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9A0D47A1-F915-4CC6-AE57-D6ADA8345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1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34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71202" algn="l" defTabSz="34234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42342" algn="l" defTabSz="34234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13544" algn="l" defTabSz="34234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684746" algn="l" defTabSz="34234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855948" algn="l" defTabSz="34234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27095" algn="l" defTabSz="34234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198290" algn="l" defTabSz="34234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69492" algn="l" defTabSz="342342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47A1-F915-4CC6-AE57-D6ADA834534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6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342" indent="0" algn="ctr">
              <a:buNone/>
              <a:defRPr sz="1500"/>
            </a:lvl2pPr>
            <a:lvl3pPr marL="684746" indent="0" algn="ctr">
              <a:buNone/>
              <a:defRPr sz="1400"/>
            </a:lvl3pPr>
            <a:lvl4pPr marL="1027095" indent="0" algn="ctr">
              <a:buNone/>
              <a:defRPr sz="1200"/>
            </a:lvl4pPr>
            <a:lvl5pPr marL="1369492" indent="0" algn="ctr">
              <a:buNone/>
              <a:defRPr sz="1200"/>
            </a:lvl5pPr>
            <a:lvl6pPr marL="1711834" indent="0" algn="ctr">
              <a:buNone/>
              <a:defRPr sz="1200"/>
            </a:lvl6pPr>
            <a:lvl7pPr marL="2054238" indent="0" algn="ctr">
              <a:buNone/>
              <a:defRPr sz="1200"/>
            </a:lvl7pPr>
            <a:lvl8pPr marL="2396580" indent="0" algn="ctr">
              <a:buNone/>
              <a:defRPr sz="1200"/>
            </a:lvl8pPr>
            <a:lvl9pPr marL="273892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412C-361F-412F-A187-E4ED5048D00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BA17-FF15-499F-A43C-4337C1A40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4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412C-361F-412F-A187-E4ED5048D00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BA17-FF15-499F-A43C-4337C1A40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0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908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4" y="273908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412C-361F-412F-A187-E4ED5048D00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BA17-FF15-499F-A43C-4337C1A40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843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7" y="854276"/>
            <a:ext cx="7314056" cy="816769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262D30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50000"/>
              </a:lnSpc>
              <a:defRPr sz="800"/>
            </a:lvl1pPr>
            <a:lvl2pPr algn="just">
              <a:lnSpc>
                <a:spcPct val="150000"/>
              </a:lnSpc>
              <a:defRPr sz="800"/>
            </a:lvl2pPr>
            <a:lvl3pPr algn="just">
              <a:lnSpc>
                <a:spcPct val="150000"/>
              </a:lnSpc>
              <a:defRPr sz="800"/>
            </a:lvl3pPr>
            <a:lvl4pPr algn="just">
              <a:lnSpc>
                <a:spcPct val="150000"/>
              </a:lnSpc>
              <a:defRPr sz="800"/>
            </a:lvl4pPr>
            <a:lvl5pPr algn="just">
              <a:lnSpc>
                <a:spcPct val="150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8454628" y="4686302"/>
            <a:ext cx="335756" cy="180975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>
                <a:solidFill>
                  <a:srgbClr val="333ADC"/>
                </a:solidFill>
              </a:rPr>
              <a:pPr>
                <a:defRPr/>
              </a:pPr>
              <a:t>‹#›</a:t>
            </a:fld>
            <a:endParaRPr lang="x-none" altLang="x-none">
              <a:solidFill>
                <a:srgbClr val="333ADC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32533" y="4569973"/>
            <a:ext cx="1434853" cy="296702"/>
            <a:chOff x="6709540" y="12186592"/>
            <a:chExt cx="3826275" cy="791204"/>
          </a:xfrm>
        </p:grpSpPr>
        <p:sp>
          <p:nvSpPr>
            <p:cNvPr id="12" name="Shape"/>
            <p:cNvSpPr/>
            <p:nvPr/>
          </p:nvSpPr>
          <p:spPr>
            <a:xfrm>
              <a:off x="6709540" y="12218960"/>
              <a:ext cx="758836" cy="75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8954" y="0"/>
                  </a:moveTo>
                  <a:cubicBezTo>
                    <a:pt x="6377" y="1"/>
                    <a:pt x="5076" y="3"/>
                    <a:pt x="3699" y="439"/>
                  </a:cubicBezTo>
                  <a:cubicBezTo>
                    <a:pt x="2184" y="990"/>
                    <a:pt x="990" y="2184"/>
                    <a:pt x="439" y="3699"/>
                  </a:cubicBezTo>
                  <a:cubicBezTo>
                    <a:pt x="0" y="5084"/>
                    <a:pt x="0" y="6387"/>
                    <a:pt x="0" y="8954"/>
                  </a:cubicBezTo>
                  <a:lnTo>
                    <a:pt x="0" y="12606"/>
                  </a:lnTo>
                  <a:cubicBezTo>
                    <a:pt x="0" y="15213"/>
                    <a:pt x="0" y="16517"/>
                    <a:pt x="439" y="17901"/>
                  </a:cubicBezTo>
                  <a:cubicBezTo>
                    <a:pt x="990" y="19416"/>
                    <a:pt x="2184" y="20609"/>
                    <a:pt x="3699" y="21161"/>
                  </a:cubicBezTo>
                  <a:cubicBezTo>
                    <a:pt x="5084" y="21600"/>
                    <a:pt x="6387" y="21600"/>
                    <a:pt x="8954" y="21600"/>
                  </a:cubicBezTo>
                  <a:lnTo>
                    <a:pt x="12606" y="21600"/>
                  </a:lnTo>
                  <a:cubicBezTo>
                    <a:pt x="15213" y="21600"/>
                    <a:pt x="16516" y="21600"/>
                    <a:pt x="17901" y="21161"/>
                  </a:cubicBezTo>
                  <a:cubicBezTo>
                    <a:pt x="19416" y="20609"/>
                    <a:pt x="20610" y="19416"/>
                    <a:pt x="21161" y="17901"/>
                  </a:cubicBezTo>
                  <a:cubicBezTo>
                    <a:pt x="21600" y="16517"/>
                    <a:pt x="21600" y="15213"/>
                    <a:pt x="21600" y="12645"/>
                  </a:cubicBezTo>
                  <a:lnTo>
                    <a:pt x="21600" y="8995"/>
                  </a:lnTo>
                  <a:cubicBezTo>
                    <a:pt x="21600" y="6388"/>
                    <a:pt x="21600" y="5084"/>
                    <a:pt x="21161" y="3699"/>
                  </a:cubicBezTo>
                  <a:cubicBezTo>
                    <a:pt x="20610" y="2184"/>
                    <a:pt x="19416" y="990"/>
                    <a:pt x="17901" y="439"/>
                  </a:cubicBezTo>
                  <a:cubicBezTo>
                    <a:pt x="16516" y="0"/>
                    <a:pt x="15213" y="0"/>
                    <a:pt x="12646" y="0"/>
                  </a:cubicBezTo>
                  <a:lnTo>
                    <a:pt x="8994" y="0"/>
                  </a:lnTo>
                  <a:lnTo>
                    <a:pt x="8954" y="0"/>
                  </a:lnTo>
                  <a:close/>
                  <a:moveTo>
                    <a:pt x="8114" y="1711"/>
                  </a:moveTo>
                  <a:lnTo>
                    <a:pt x="8142" y="1711"/>
                  </a:lnTo>
                  <a:lnTo>
                    <a:pt x="13486" y="1711"/>
                  </a:lnTo>
                  <a:cubicBezTo>
                    <a:pt x="15322" y="1711"/>
                    <a:pt x="16254" y="1711"/>
                    <a:pt x="17244" y="2025"/>
                  </a:cubicBezTo>
                  <a:cubicBezTo>
                    <a:pt x="18327" y="2419"/>
                    <a:pt x="19181" y="3273"/>
                    <a:pt x="19575" y="4356"/>
                  </a:cubicBezTo>
                  <a:cubicBezTo>
                    <a:pt x="19889" y="5346"/>
                    <a:pt x="19889" y="6278"/>
                    <a:pt x="19889" y="8142"/>
                  </a:cubicBezTo>
                  <a:lnTo>
                    <a:pt x="19889" y="13486"/>
                  </a:lnTo>
                  <a:cubicBezTo>
                    <a:pt x="19889" y="15322"/>
                    <a:pt x="19889" y="16254"/>
                    <a:pt x="19575" y="17244"/>
                  </a:cubicBezTo>
                  <a:cubicBezTo>
                    <a:pt x="19181" y="18327"/>
                    <a:pt x="18327" y="19180"/>
                    <a:pt x="17244" y="19575"/>
                  </a:cubicBezTo>
                  <a:cubicBezTo>
                    <a:pt x="16254" y="19889"/>
                    <a:pt x="15322" y="19889"/>
                    <a:pt x="13458" y="19889"/>
                  </a:cubicBezTo>
                  <a:lnTo>
                    <a:pt x="8114" y="19889"/>
                  </a:lnTo>
                  <a:cubicBezTo>
                    <a:pt x="6278" y="19889"/>
                    <a:pt x="5347" y="19889"/>
                    <a:pt x="4357" y="19575"/>
                  </a:cubicBezTo>
                  <a:cubicBezTo>
                    <a:pt x="3273" y="19180"/>
                    <a:pt x="2419" y="18327"/>
                    <a:pt x="2025" y="17244"/>
                  </a:cubicBezTo>
                  <a:cubicBezTo>
                    <a:pt x="1711" y="16254"/>
                    <a:pt x="1712" y="15322"/>
                    <a:pt x="1712" y="13458"/>
                  </a:cubicBezTo>
                  <a:lnTo>
                    <a:pt x="1712" y="8114"/>
                  </a:lnTo>
                  <a:cubicBezTo>
                    <a:pt x="1712" y="6278"/>
                    <a:pt x="1711" y="5346"/>
                    <a:pt x="2025" y="4356"/>
                  </a:cubicBezTo>
                  <a:cubicBezTo>
                    <a:pt x="2419" y="3273"/>
                    <a:pt x="3273" y="2419"/>
                    <a:pt x="4357" y="2025"/>
                  </a:cubicBezTo>
                  <a:cubicBezTo>
                    <a:pt x="5341" y="1713"/>
                    <a:pt x="6271" y="1711"/>
                    <a:pt x="8114" y="1711"/>
                  </a:cubicBezTo>
                  <a:close/>
                  <a:moveTo>
                    <a:pt x="16278" y="4442"/>
                  </a:moveTo>
                  <a:cubicBezTo>
                    <a:pt x="16059" y="4442"/>
                    <a:pt x="15840" y="4525"/>
                    <a:pt x="15673" y="4693"/>
                  </a:cubicBezTo>
                  <a:cubicBezTo>
                    <a:pt x="15339" y="5027"/>
                    <a:pt x="15339" y="5569"/>
                    <a:pt x="15673" y="5904"/>
                  </a:cubicBezTo>
                  <a:cubicBezTo>
                    <a:pt x="16007" y="6238"/>
                    <a:pt x="16550" y="6238"/>
                    <a:pt x="16884" y="5904"/>
                  </a:cubicBezTo>
                  <a:cubicBezTo>
                    <a:pt x="17218" y="5569"/>
                    <a:pt x="17218" y="5027"/>
                    <a:pt x="16884" y="4693"/>
                  </a:cubicBezTo>
                  <a:cubicBezTo>
                    <a:pt x="16717" y="4525"/>
                    <a:pt x="16497" y="4442"/>
                    <a:pt x="16278" y="4442"/>
                  </a:cubicBezTo>
                  <a:close/>
                  <a:moveTo>
                    <a:pt x="10800" y="5901"/>
                  </a:moveTo>
                  <a:cubicBezTo>
                    <a:pt x="9553" y="5901"/>
                    <a:pt x="8305" y="6376"/>
                    <a:pt x="7353" y="7328"/>
                  </a:cubicBezTo>
                  <a:cubicBezTo>
                    <a:pt x="5450" y="9232"/>
                    <a:pt x="5450" y="12318"/>
                    <a:pt x="7353" y="14222"/>
                  </a:cubicBezTo>
                  <a:cubicBezTo>
                    <a:pt x="9257" y="16126"/>
                    <a:pt x="12343" y="16126"/>
                    <a:pt x="14247" y="14222"/>
                  </a:cubicBezTo>
                  <a:cubicBezTo>
                    <a:pt x="16150" y="12318"/>
                    <a:pt x="16150" y="9232"/>
                    <a:pt x="14247" y="7328"/>
                  </a:cubicBezTo>
                  <a:cubicBezTo>
                    <a:pt x="13295" y="6376"/>
                    <a:pt x="12048" y="5901"/>
                    <a:pt x="10800" y="5901"/>
                  </a:cubicBezTo>
                  <a:close/>
                  <a:moveTo>
                    <a:pt x="10800" y="7612"/>
                  </a:moveTo>
                  <a:cubicBezTo>
                    <a:pt x="11610" y="7612"/>
                    <a:pt x="12419" y="7920"/>
                    <a:pt x="13037" y="8538"/>
                  </a:cubicBezTo>
                  <a:cubicBezTo>
                    <a:pt x="14272" y="9773"/>
                    <a:pt x="14272" y="11777"/>
                    <a:pt x="13037" y="13012"/>
                  </a:cubicBezTo>
                  <a:cubicBezTo>
                    <a:pt x="11802" y="14247"/>
                    <a:pt x="9798" y="14247"/>
                    <a:pt x="8563" y="13012"/>
                  </a:cubicBezTo>
                  <a:cubicBezTo>
                    <a:pt x="7328" y="11777"/>
                    <a:pt x="7328" y="9773"/>
                    <a:pt x="8563" y="8538"/>
                  </a:cubicBezTo>
                  <a:cubicBezTo>
                    <a:pt x="9181" y="7920"/>
                    <a:pt x="9991" y="7612"/>
                    <a:pt x="10800" y="7612"/>
                  </a:cubicBezTo>
                  <a:close/>
                </a:path>
              </a:pathLst>
            </a:custGeom>
            <a:gradFill flip="none" rotWithShape="1">
              <a:gsLst>
                <a:gs pos="53992">
                  <a:schemeClr val="accent3"/>
                </a:gs>
                <a:gs pos="19000">
                  <a:schemeClr val="accent2"/>
                </a:gs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8580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sym typeface="Helvetica Neue Medium"/>
              </a:endParaRPr>
            </a:p>
          </p:txBody>
        </p:sp>
        <p:sp>
          <p:nvSpPr>
            <p:cNvPr id="13" name="Text Box 3"/>
            <p:cNvSpPr txBox="1">
              <a:spLocks/>
            </p:cNvSpPr>
            <p:nvPr/>
          </p:nvSpPr>
          <p:spPr bwMode="auto">
            <a:xfrm>
              <a:off x="7727504" y="12186592"/>
              <a:ext cx="2736304" cy="690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defTabSz="685800">
                <a:defRPr/>
              </a:pPr>
              <a:r>
                <a:rPr lang="en-US" altLang="x-none" sz="1100">
                  <a:solidFill>
                    <a:srgbClr val="000100"/>
                  </a:solidFill>
                  <a:latin typeface="Roboto Light" charset="0"/>
                  <a:ea typeface="Roboto Light" charset="0"/>
                  <a:cs typeface="Roboto Light" charset="0"/>
                  <a:sym typeface="Poppins Medium" charset="0"/>
                </a:rPr>
                <a:t>Social Network</a:t>
              </a:r>
              <a:endParaRPr lang="x-none" altLang="x-none" sz="1100" dirty="0">
                <a:solidFill>
                  <a:srgbClr val="000100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  <p:sp>
          <p:nvSpPr>
            <p:cNvPr id="14" name="Text Box 3"/>
            <p:cNvSpPr txBox="1">
              <a:spLocks/>
            </p:cNvSpPr>
            <p:nvPr/>
          </p:nvSpPr>
          <p:spPr bwMode="auto">
            <a:xfrm>
              <a:off x="7739020" y="12655072"/>
              <a:ext cx="2796795" cy="32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defTabSz="685800">
                <a:defRPr/>
              </a:pPr>
              <a:r>
                <a:rPr lang="en-US" altLang="x-none" sz="500">
                  <a:solidFill>
                    <a:srgbClr val="697987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Premium PowerPoint </a:t>
              </a:r>
              <a:r>
                <a:rPr lang="en-US" altLang="x-none" sz="500" dirty="0">
                  <a:solidFill>
                    <a:srgbClr val="697987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Template</a:t>
              </a:r>
              <a:endParaRPr lang="x-none" altLang="x-none" sz="500" dirty="0">
                <a:solidFill>
                  <a:srgbClr val="697987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720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xfrm>
            <a:off x="8454628" y="4686302"/>
            <a:ext cx="335756" cy="180975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C613AE58-5C94-A744-87B4-3CB9AE0743E2}" type="slidenum">
              <a:rPr lang="x-none" altLang="x-none" smtClean="0">
                <a:solidFill>
                  <a:srgbClr val="333ADC"/>
                </a:solidFill>
              </a:rPr>
              <a:pPr>
                <a:defRPr/>
              </a:pPr>
              <a:t>‹#›</a:t>
            </a:fld>
            <a:endParaRPr lang="x-none" altLang="x-none">
              <a:solidFill>
                <a:srgbClr val="333A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36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84" y="2495768"/>
            <a:ext cx="9144000" cy="151966"/>
          </a:xfrm>
          <a:prstGeom prst="rect">
            <a:avLst/>
          </a:prstGeom>
          <a:gradFill>
            <a:gsLst>
              <a:gs pos="0">
                <a:srgbClr val="96D024"/>
              </a:gs>
              <a:gs pos="51000">
                <a:srgbClr val="B6DD50"/>
              </a:gs>
              <a:gs pos="100000">
                <a:srgbClr val="E1F08A"/>
              </a:gs>
            </a:gsLst>
            <a:lin ang="16800000" scaled="0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14288" tIns="14288" rIns="14288" bIns="14288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11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84" y="2495768"/>
            <a:ext cx="9144000" cy="151966"/>
          </a:xfrm>
          <a:prstGeom prst="rect">
            <a:avLst/>
          </a:prstGeom>
          <a:gradFill>
            <a:gsLst>
              <a:gs pos="0">
                <a:srgbClr val="E29908"/>
              </a:gs>
              <a:gs pos="51000">
                <a:srgbClr val="F7AE1D"/>
              </a:gs>
              <a:gs pos="100000">
                <a:srgbClr val="F9C252"/>
              </a:gs>
            </a:gsLst>
            <a:lin ang="16800000" scaled="0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14288" tIns="14288" rIns="14288" bIns="14288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8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5637767" y="692728"/>
            <a:ext cx="19893827" cy="4338632"/>
            <a:chOff x="-15034045" y="1847271"/>
            <a:chExt cx="53050205" cy="11569685"/>
          </a:xfrm>
        </p:grpSpPr>
        <p:sp>
          <p:nvSpPr>
            <p:cNvPr id="4" name="Rectangle 3"/>
            <p:cNvSpPr/>
            <p:nvPr/>
          </p:nvSpPr>
          <p:spPr bwMode="auto">
            <a:xfrm>
              <a:off x="2358" y="6591258"/>
              <a:ext cx="24384000" cy="533480"/>
            </a:xfrm>
            <a:prstGeom prst="rect">
              <a:avLst/>
            </a:prstGeom>
            <a:gradFill>
              <a:gsLst>
                <a:gs pos="0">
                  <a:srgbClr val="EC6646"/>
                </a:gs>
                <a:gs pos="51000">
                  <a:srgbClr val="EC0753"/>
                </a:gs>
                <a:gs pos="100000">
                  <a:srgbClr val="7B11A8"/>
                </a:gs>
              </a:gsLst>
              <a:lin ang="16800000" scaled="0"/>
            </a:gra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30956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-15034045" y="12666783"/>
              <a:ext cx="32100680" cy="750173"/>
            </a:xfrm>
            <a:prstGeom prst="ellipse">
              <a:avLst/>
            </a:prstGeom>
            <a:gradFill flip="none" rotWithShape="1">
              <a:gsLst>
                <a:gs pos="0">
                  <a:srgbClr val="F5A15A"/>
                </a:gs>
                <a:gs pos="51000">
                  <a:srgbClr val="F5A15A">
                    <a:alpha val="1000"/>
                  </a:srgbClr>
                </a:gs>
                <a:gs pos="100000">
                  <a:srgbClr val="EC075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30956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9239672" y="1847271"/>
              <a:ext cx="28776488" cy="750173"/>
            </a:xfrm>
            <a:prstGeom prst="ellipse">
              <a:avLst/>
            </a:prstGeom>
            <a:gradFill flip="none" rotWithShape="1">
              <a:gsLst>
                <a:gs pos="0">
                  <a:srgbClr val="7B11A8">
                    <a:alpha val="64000"/>
                  </a:srgbClr>
                </a:gs>
                <a:gs pos="68000">
                  <a:srgbClr val="EC0753">
                    <a:alpha val="0"/>
                  </a:srgbClr>
                </a:gs>
                <a:gs pos="88000">
                  <a:srgbClr val="EC075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30956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</p:grp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85606" y="303500"/>
            <a:ext cx="1079897" cy="107989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682683" y="303500"/>
            <a:ext cx="1079897" cy="107989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055131" y="303500"/>
            <a:ext cx="1079897" cy="1079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92922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99748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93958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00784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07609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992922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99748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93958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00784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407609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8454628" y="4686302"/>
            <a:ext cx="335756" cy="180975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029EB264-65DE-DD49-A8CC-41DBB245A5C0}" type="slidenum">
              <a:rPr lang="x-none" altLang="x-none" smtClean="0">
                <a:solidFill>
                  <a:srgbClr val="333ADC"/>
                </a:solidFill>
              </a:rPr>
              <a:pPr>
                <a:defRPr/>
              </a:pPr>
              <a:t>‹#›</a:t>
            </a:fld>
            <a:endParaRPr lang="x-none" altLang="x-none">
              <a:solidFill>
                <a:srgbClr val="333ADC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332533" y="4569973"/>
            <a:ext cx="1434853" cy="296702"/>
            <a:chOff x="6709540" y="12186592"/>
            <a:chExt cx="3826275" cy="791204"/>
          </a:xfrm>
        </p:grpSpPr>
        <p:sp>
          <p:nvSpPr>
            <p:cNvPr id="21" name="Shape"/>
            <p:cNvSpPr/>
            <p:nvPr/>
          </p:nvSpPr>
          <p:spPr>
            <a:xfrm>
              <a:off x="6709540" y="12218960"/>
              <a:ext cx="758836" cy="75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8954" y="0"/>
                  </a:moveTo>
                  <a:cubicBezTo>
                    <a:pt x="6377" y="1"/>
                    <a:pt x="5076" y="3"/>
                    <a:pt x="3699" y="439"/>
                  </a:cubicBezTo>
                  <a:cubicBezTo>
                    <a:pt x="2184" y="990"/>
                    <a:pt x="990" y="2184"/>
                    <a:pt x="439" y="3699"/>
                  </a:cubicBezTo>
                  <a:cubicBezTo>
                    <a:pt x="0" y="5084"/>
                    <a:pt x="0" y="6387"/>
                    <a:pt x="0" y="8954"/>
                  </a:cubicBezTo>
                  <a:lnTo>
                    <a:pt x="0" y="12606"/>
                  </a:lnTo>
                  <a:cubicBezTo>
                    <a:pt x="0" y="15213"/>
                    <a:pt x="0" y="16517"/>
                    <a:pt x="439" y="17901"/>
                  </a:cubicBezTo>
                  <a:cubicBezTo>
                    <a:pt x="990" y="19416"/>
                    <a:pt x="2184" y="20609"/>
                    <a:pt x="3699" y="21161"/>
                  </a:cubicBezTo>
                  <a:cubicBezTo>
                    <a:pt x="5084" y="21600"/>
                    <a:pt x="6387" y="21600"/>
                    <a:pt x="8954" y="21600"/>
                  </a:cubicBezTo>
                  <a:lnTo>
                    <a:pt x="12606" y="21600"/>
                  </a:lnTo>
                  <a:cubicBezTo>
                    <a:pt x="15213" y="21600"/>
                    <a:pt x="16516" y="21600"/>
                    <a:pt x="17901" y="21161"/>
                  </a:cubicBezTo>
                  <a:cubicBezTo>
                    <a:pt x="19416" y="20609"/>
                    <a:pt x="20610" y="19416"/>
                    <a:pt x="21161" y="17901"/>
                  </a:cubicBezTo>
                  <a:cubicBezTo>
                    <a:pt x="21600" y="16517"/>
                    <a:pt x="21600" y="15213"/>
                    <a:pt x="21600" y="12645"/>
                  </a:cubicBezTo>
                  <a:lnTo>
                    <a:pt x="21600" y="8995"/>
                  </a:lnTo>
                  <a:cubicBezTo>
                    <a:pt x="21600" y="6388"/>
                    <a:pt x="21600" y="5084"/>
                    <a:pt x="21161" y="3699"/>
                  </a:cubicBezTo>
                  <a:cubicBezTo>
                    <a:pt x="20610" y="2184"/>
                    <a:pt x="19416" y="990"/>
                    <a:pt x="17901" y="439"/>
                  </a:cubicBezTo>
                  <a:cubicBezTo>
                    <a:pt x="16516" y="0"/>
                    <a:pt x="15213" y="0"/>
                    <a:pt x="12646" y="0"/>
                  </a:cubicBezTo>
                  <a:lnTo>
                    <a:pt x="8994" y="0"/>
                  </a:lnTo>
                  <a:lnTo>
                    <a:pt x="8954" y="0"/>
                  </a:lnTo>
                  <a:close/>
                  <a:moveTo>
                    <a:pt x="8114" y="1711"/>
                  </a:moveTo>
                  <a:lnTo>
                    <a:pt x="8142" y="1711"/>
                  </a:lnTo>
                  <a:lnTo>
                    <a:pt x="13486" y="1711"/>
                  </a:lnTo>
                  <a:cubicBezTo>
                    <a:pt x="15322" y="1711"/>
                    <a:pt x="16254" y="1711"/>
                    <a:pt x="17244" y="2025"/>
                  </a:cubicBezTo>
                  <a:cubicBezTo>
                    <a:pt x="18327" y="2419"/>
                    <a:pt x="19181" y="3273"/>
                    <a:pt x="19575" y="4356"/>
                  </a:cubicBezTo>
                  <a:cubicBezTo>
                    <a:pt x="19889" y="5346"/>
                    <a:pt x="19889" y="6278"/>
                    <a:pt x="19889" y="8142"/>
                  </a:cubicBezTo>
                  <a:lnTo>
                    <a:pt x="19889" y="13486"/>
                  </a:lnTo>
                  <a:cubicBezTo>
                    <a:pt x="19889" y="15322"/>
                    <a:pt x="19889" y="16254"/>
                    <a:pt x="19575" y="17244"/>
                  </a:cubicBezTo>
                  <a:cubicBezTo>
                    <a:pt x="19181" y="18327"/>
                    <a:pt x="18327" y="19180"/>
                    <a:pt x="17244" y="19575"/>
                  </a:cubicBezTo>
                  <a:cubicBezTo>
                    <a:pt x="16254" y="19889"/>
                    <a:pt x="15322" y="19889"/>
                    <a:pt x="13458" y="19889"/>
                  </a:cubicBezTo>
                  <a:lnTo>
                    <a:pt x="8114" y="19889"/>
                  </a:lnTo>
                  <a:cubicBezTo>
                    <a:pt x="6278" y="19889"/>
                    <a:pt x="5347" y="19889"/>
                    <a:pt x="4357" y="19575"/>
                  </a:cubicBezTo>
                  <a:cubicBezTo>
                    <a:pt x="3273" y="19180"/>
                    <a:pt x="2419" y="18327"/>
                    <a:pt x="2025" y="17244"/>
                  </a:cubicBezTo>
                  <a:cubicBezTo>
                    <a:pt x="1711" y="16254"/>
                    <a:pt x="1712" y="15322"/>
                    <a:pt x="1712" y="13458"/>
                  </a:cubicBezTo>
                  <a:lnTo>
                    <a:pt x="1712" y="8114"/>
                  </a:lnTo>
                  <a:cubicBezTo>
                    <a:pt x="1712" y="6278"/>
                    <a:pt x="1711" y="5346"/>
                    <a:pt x="2025" y="4356"/>
                  </a:cubicBezTo>
                  <a:cubicBezTo>
                    <a:pt x="2419" y="3273"/>
                    <a:pt x="3273" y="2419"/>
                    <a:pt x="4357" y="2025"/>
                  </a:cubicBezTo>
                  <a:cubicBezTo>
                    <a:pt x="5341" y="1713"/>
                    <a:pt x="6271" y="1711"/>
                    <a:pt x="8114" y="1711"/>
                  </a:cubicBezTo>
                  <a:close/>
                  <a:moveTo>
                    <a:pt x="16278" y="4442"/>
                  </a:moveTo>
                  <a:cubicBezTo>
                    <a:pt x="16059" y="4442"/>
                    <a:pt x="15840" y="4525"/>
                    <a:pt x="15673" y="4693"/>
                  </a:cubicBezTo>
                  <a:cubicBezTo>
                    <a:pt x="15339" y="5027"/>
                    <a:pt x="15339" y="5569"/>
                    <a:pt x="15673" y="5904"/>
                  </a:cubicBezTo>
                  <a:cubicBezTo>
                    <a:pt x="16007" y="6238"/>
                    <a:pt x="16550" y="6238"/>
                    <a:pt x="16884" y="5904"/>
                  </a:cubicBezTo>
                  <a:cubicBezTo>
                    <a:pt x="17218" y="5569"/>
                    <a:pt x="17218" y="5027"/>
                    <a:pt x="16884" y="4693"/>
                  </a:cubicBezTo>
                  <a:cubicBezTo>
                    <a:pt x="16717" y="4525"/>
                    <a:pt x="16497" y="4442"/>
                    <a:pt x="16278" y="4442"/>
                  </a:cubicBezTo>
                  <a:close/>
                  <a:moveTo>
                    <a:pt x="10800" y="5901"/>
                  </a:moveTo>
                  <a:cubicBezTo>
                    <a:pt x="9553" y="5901"/>
                    <a:pt x="8305" y="6376"/>
                    <a:pt x="7353" y="7328"/>
                  </a:cubicBezTo>
                  <a:cubicBezTo>
                    <a:pt x="5450" y="9232"/>
                    <a:pt x="5450" y="12318"/>
                    <a:pt x="7353" y="14222"/>
                  </a:cubicBezTo>
                  <a:cubicBezTo>
                    <a:pt x="9257" y="16126"/>
                    <a:pt x="12343" y="16126"/>
                    <a:pt x="14247" y="14222"/>
                  </a:cubicBezTo>
                  <a:cubicBezTo>
                    <a:pt x="16150" y="12318"/>
                    <a:pt x="16150" y="9232"/>
                    <a:pt x="14247" y="7328"/>
                  </a:cubicBezTo>
                  <a:cubicBezTo>
                    <a:pt x="13295" y="6376"/>
                    <a:pt x="12048" y="5901"/>
                    <a:pt x="10800" y="5901"/>
                  </a:cubicBezTo>
                  <a:close/>
                  <a:moveTo>
                    <a:pt x="10800" y="7612"/>
                  </a:moveTo>
                  <a:cubicBezTo>
                    <a:pt x="11610" y="7612"/>
                    <a:pt x="12419" y="7920"/>
                    <a:pt x="13037" y="8538"/>
                  </a:cubicBezTo>
                  <a:cubicBezTo>
                    <a:pt x="14272" y="9773"/>
                    <a:pt x="14272" y="11777"/>
                    <a:pt x="13037" y="13012"/>
                  </a:cubicBezTo>
                  <a:cubicBezTo>
                    <a:pt x="11802" y="14247"/>
                    <a:pt x="9798" y="14247"/>
                    <a:pt x="8563" y="13012"/>
                  </a:cubicBezTo>
                  <a:cubicBezTo>
                    <a:pt x="7328" y="11777"/>
                    <a:pt x="7328" y="9773"/>
                    <a:pt x="8563" y="8538"/>
                  </a:cubicBezTo>
                  <a:cubicBezTo>
                    <a:pt x="9181" y="7920"/>
                    <a:pt x="9991" y="7612"/>
                    <a:pt x="10800" y="7612"/>
                  </a:cubicBezTo>
                  <a:close/>
                </a:path>
              </a:pathLst>
            </a:custGeom>
            <a:gradFill flip="none" rotWithShape="1">
              <a:gsLst>
                <a:gs pos="53992">
                  <a:schemeClr val="accent3"/>
                </a:gs>
                <a:gs pos="19000">
                  <a:schemeClr val="accent2"/>
                </a:gs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8580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sym typeface="Helvetica Neue Medium"/>
              </a:endParaRPr>
            </a:p>
          </p:txBody>
        </p:sp>
        <p:sp>
          <p:nvSpPr>
            <p:cNvPr id="22" name="Text Box 3"/>
            <p:cNvSpPr txBox="1">
              <a:spLocks/>
            </p:cNvSpPr>
            <p:nvPr/>
          </p:nvSpPr>
          <p:spPr bwMode="auto">
            <a:xfrm>
              <a:off x="7727504" y="12186592"/>
              <a:ext cx="2736304" cy="690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defTabSz="685800">
                <a:defRPr/>
              </a:pPr>
              <a:r>
                <a:rPr lang="en-US" altLang="x-none" sz="1100">
                  <a:solidFill>
                    <a:srgbClr val="000100"/>
                  </a:solidFill>
                  <a:latin typeface="Roboto Light" charset="0"/>
                  <a:ea typeface="Roboto Light" charset="0"/>
                  <a:cs typeface="Roboto Light" charset="0"/>
                  <a:sym typeface="Poppins Medium" charset="0"/>
                </a:rPr>
                <a:t>Social Network</a:t>
              </a:r>
              <a:endParaRPr lang="x-none" altLang="x-none" sz="1100" dirty="0">
                <a:solidFill>
                  <a:srgbClr val="000100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  <p:sp>
          <p:nvSpPr>
            <p:cNvPr id="23" name="Text Box 3"/>
            <p:cNvSpPr txBox="1">
              <a:spLocks/>
            </p:cNvSpPr>
            <p:nvPr/>
          </p:nvSpPr>
          <p:spPr bwMode="auto">
            <a:xfrm>
              <a:off x="7739020" y="12655072"/>
              <a:ext cx="2796795" cy="32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defTabSz="685800">
                <a:defRPr/>
              </a:pPr>
              <a:r>
                <a:rPr lang="en-US" altLang="x-none" sz="500">
                  <a:solidFill>
                    <a:srgbClr val="697987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Premium PowerPoint </a:t>
              </a:r>
              <a:r>
                <a:rPr lang="en-US" altLang="x-none" sz="500" dirty="0">
                  <a:solidFill>
                    <a:srgbClr val="697987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Template</a:t>
              </a:r>
              <a:endParaRPr lang="x-none" altLang="x-none" sz="500" dirty="0">
                <a:solidFill>
                  <a:srgbClr val="697987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92922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99748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93958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00784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07609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992922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99748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93958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00784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407609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Rectangle 13"/>
          <p:cNvSpPr>
            <a:spLocks noGrp="1"/>
          </p:cNvSpPr>
          <p:nvPr>
            <p:ph type="sldNum" sz="quarter" idx="21"/>
          </p:nvPr>
        </p:nvSpPr>
        <p:spPr>
          <a:xfrm>
            <a:off x="8454628" y="4686302"/>
            <a:ext cx="335756" cy="180975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19736CF9-AD0F-5041-BB4D-55C7FC896206}" type="slidenum">
              <a:rPr lang="x-none" altLang="x-none" smtClean="0">
                <a:solidFill>
                  <a:srgbClr val="333ADC"/>
                </a:solidFill>
              </a:rPr>
              <a:pPr>
                <a:defRPr/>
              </a:pPr>
              <a:t>‹#›</a:t>
            </a:fld>
            <a:endParaRPr lang="x-none" altLang="x-none">
              <a:solidFill>
                <a:srgbClr val="333A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21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7" y="854276"/>
            <a:ext cx="7314056" cy="816769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262D30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50000"/>
              </a:lnSpc>
              <a:defRPr sz="800"/>
            </a:lvl1pPr>
            <a:lvl2pPr algn="just">
              <a:lnSpc>
                <a:spcPct val="150000"/>
              </a:lnSpc>
              <a:defRPr sz="800"/>
            </a:lvl2pPr>
            <a:lvl3pPr algn="just">
              <a:lnSpc>
                <a:spcPct val="150000"/>
              </a:lnSpc>
              <a:defRPr sz="800"/>
            </a:lvl3pPr>
            <a:lvl4pPr algn="just">
              <a:lnSpc>
                <a:spcPct val="150000"/>
              </a:lnSpc>
              <a:defRPr sz="800"/>
            </a:lvl4pPr>
            <a:lvl5pPr algn="just">
              <a:lnSpc>
                <a:spcPct val="150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8454628" y="4686302"/>
            <a:ext cx="335756" cy="180975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>
                <a:solidFill>
                  <a:srgbClr val="333ADC"/>
                </a:solidFill>
              </a:rPr>
              <a:pPr>
                <a:defRPr/>
              </a:pPr>
              <a:t>‹#›</a:t>
            </a:fld>
            <a:endParaRPr lang="x-none" altLang="x-none">
              <a:solidFill>
                <a:srgbClr val="333ADC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32533" y="4569973"/>
            <a:ext cx="1434853" cy="296702"/>
            <a:chOff x="6709540" y="12186592"/>
            <a:chExt cx="3826275" cy="791204"/>
          </a:xfrm>
        </p:grpSpPr>
        <p:sp>
          <p:nvSpPr>
            <p:cNvPr id="12" name="Shape"/>
            <p:cNvSpPr/>
            <p:nvPr/>
          </p:nvSpPr>
          <p:spPr>
            <a:xfrm>
              <a:off x="6709540" y="12218960"/>
              <a:ext cx="758836" cy="75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8954" y="0"/>
                  </a:moveTo>
                  <a:cubicBezTo>
                    <a:pt x="6377" y="1"/>
                    <a:pt x="5076" y="3"/>
                    <a:pt x="3699" y="439"/>
                  </a:cubicBezTo>
                  <a:cubicBezTo>
                    <a:pt x="2184" y="990"/>
                    <a:pt x="990" y="2184"/>
                    <a:pt x="439" y="3699"/>
                  </a:cubicBezTo>
                  <a:cubicBezTo>
                    <a:pt x="0" y="5084"/>
                    <a:pt x="0" y="6387"/>
                    <a:pt x="0" y="8954"/>
                  </a:cubicBezTo>
                  <a:lnTo>
                    <a:pt x="0" y="12606"/>
                  </a:lnTo>
                  <a:cubicBezTo>
                    <a:pt x="0" y="15213"/>
                    <a:pt x="0" y="16517"/>
                    <a:pt x="439" y="17901"/>
                  </a:cubicBezTo>
                  <a:cubicBezTo>
                    <a:pt x="990" y="19416"/>
                    <a:pt x="2184" y="20609"/>
                    <a:pt x="3699" y="21161"/>
                  </a:cubicBezTo>
                  <a:cubicBezTo>
                    <a:pt x="5084" y="21600"/>
                    <a:pt x="6387" y="21600"/>
                    <a:pt x="8954" y="21600"/>
                  </a:cubicBezTo>
                  <a:lnTo>
                    <a:pt x="12606" y="21600"/>
                  </a:lnTo>
                  <a:cubicBezTo>
                    <a:pt x="15213" y="21600"/>
                    <a:pt x="16516" y="21600"/>
                    <a:pt x="17901" y="21161"/>
                  </a:cubicBezTo>
                  <a:cubicBezTo>
                    <a:pt x="19416" y="20609"/>
                    <a:pt x="20610" y="19416"/>
                    <a:pt x="21161" y="17901"/>
                  </a:cubicBezTo>
                  <a:cubicBezTo>
                    <a:pt x="21600" y="16517"/>
                    <a:pt x="21600" y="15213"/>
                    <a:pt x="21600" y="12645"/>
                  </a:cubicBezTo>
                  <a:lnTo>
                    <a:pt x="21600" y="8995"/>
                  </a:lnTo>
                  <a:cubicBezTo>
                    <a:pt x="21600" y="6388"/>
                    <a:pt x="21600" y="5084"/>
                    <a:pt x="21161" y="3699"/>
                  </a:cubicBezTo>
                  <a:cubicBezTo>
                    <a:pt x="20610" y="2184"/>
                    <a:pt x="19416" y="990"/>
                    <a:pt x="17901" y="439"/>
                  </a:cubicBezTo>
                  <a:cubicBezTo>
                    <a:pt x="16516" y="0"/>
                    <a:pt x="15213" y="0"/>
                    <a:pt x="12646" y="0"/>
                  </a:cubicBezTo>
                  <a:lnTo>
                    <a:pt x="8994" y="0"/>
                  </a:lnTo>
                  <a:lnTo>
                    <a:pt x="8954" y="0"/>
                  </a:lnTo>
                  <a:close/>
                  <a:moveTo>
                    <a:pt x="8114" y="1711"/>
                  </a:moveTo>
                  <a:lnTo>
                    <a:pt x="8142" y="1711"/>
                  </a:lnTo>
                  <a:lnTo>
                    <a:pt x="13486" y="1711"/>
                  </a:lnTo>
                  <a:cubicBezTo>
                    <a:pt x="15322" y="1711"/>
                    <a:pt x="16254" y="1711"/>
                    <a:pt x="17244" y="2025"/>
                  </a:cubicBezTo>
                  <a:cubicBezTo>
                    <a:pt x="18327" y="2419"/>
                    <a:pt x="19181" y="3273"/>
                    <a:pt x="19575" y="4356"/>
                  </a:cubicBezTo>
                  <a:cubicBezTo>
                    <a:pt x="19889" y="5346"/>
                    <a:pt x="19889" y="6278"/>
                    <a:pt x="19889" y="8142"/>
                  </a:cubicBezTo>
                  <a:lnTo>
                    <a:pt x="19889" y="13486"/>
                  </a:lnTo>
                  <a:cubicBezTo>
                    <a:pt x="19889" y="15322"/>
                    <a:pt x="19889" y="16254"/>
                    <a:pt x="19575" y="17244"/>
                  </a:cubicBezTo>
                  <a:cubicBezTo>
                    <a:pt x="19181" y="18327"/>
                    <a:pt x="18327" y="19180"/>
                    <a:pt x="17244" y="19575"/>
                  </a:cubicBezTo>
                  <a:cubicBezTo>
                    <a:pt x="16254" y="19889"/>
                    <a:pt x="15322" y="19889"/>
                    <a:pt x="13458" y="19889"/>
                  </a:cubicBezTo>
                  <a:lnTo>
                    <a:pt x="8114" y="19889"/>
                  </a:lnTo>
                  <a:cubicBezTo>
                    <a:pt x="6278" y="19889"/>
                    <a:pt x="5347" y="19889"/>
                    <a:pt x="4357" y="19575"/>
                  </a:cubicBezTo>
                  <a:cubicBezTo>
                    <a:pt x="3273" y="19180"/>
                    <a:pt x="2419" y="18327"/>
                    <a:pt x="2025" y="17244"/>
                  </a:cubicBezTo>
                  <a:cubicBezTo>
                    <a:pt x="1711" y="16254"/>
                    <a:pt x="1712" y="15322"/>
                    <a:pt x="1712" y="13458"/>
                  </a:cubicBezTo>
                  <a:lnTo>
                    <a:pt x="1712" y="8114"/>
                  </a:lnTo>
                  <a:cubicBezTo>
                    <a:pt x="1712" y="6278"/>
                    <a:pt x="1711" y="5346"/>
                    <a:pt x="2025" y="4356"/>
                  </a:cubicBezTo>
                  <a:cubicBezTo>
                    <a:pt x="2419" y="3273"/>
                    <a:pt x="3273" y="2419"/>
                    <a:pt x="4357" y="2025"/>
                  </a:cubicBezTo>
                  <a:cubicBezTo>
                    <a:pt x="5341" y="1713"/>
                    <a:pt x="6271" y="1711"/>
                    <a:pt x="8114" y="1711"/>
                  </a:cubicBezTo>
                  <a:close/>
                  <a:moveTo>
                    <a:pt x="16278" y="4442"/>
                  </a:moveTo>
                  <a:cubicBezTo>
                    <a:pt x="16059" y="4442"/>
                    <a:pt x="15840" y="4525"/>
                    <a:pt x="15673" y="4693"/>
                  </a:cubicBezTo>
                  <a:cubicBezTo>
                    <a:pt x="15339" y="5027"/>
                    <a:pt x="15339" y="5569"/>
                    <a:pt x="15673" y="5904"/>
                  </a:cubicBezTo>
                  <a:cubicBezTo>
                    <a:pt x="16007" y="6238"/>
                    <a:pt x="16550" y="6238"/>
                    <a:pt x="16884" y="5904"/>
                  </a:cubicBezTo>
                  <a:cubicBezTo>
                    <a:pt x="17218" y="5569"/>
                    <a:pt x="17218" y="5027"/>
                    <a:pt x="16884" y="4693"/>
                  </a:cubicBezTo>
                  <a:cubicBezTo>
                    <a:pt x="16717" y="4525"/>
                    <a:pt x="16497" y="4442"/>
                    <a:pt x="16278" y="4442"/>
                  </a:cubicBezTo>
                  <a:close/>
                  <a:moveTo>
                    <a:pt x="10800" y="5901"/>
                  </a:moveTo>
                  <a:cubicBezTo>
                    <a:pt x="9553" y="5901"/>
                    <a:pt x="8305" y="6376"/>
                    <a:pt x="7353" y="7328"/>
                  </a:cubicBezTo>
                  <a:cubicBezTo>
                    <a:pt x="5450" y="9232"/>
                    <a:pt x="5450" y="12318"/>
                    <a:pt x="7353" y="14222"/>
                  </a:cubicBezTo>
                  <a:cubicBezTo>
                    <a:pt x="9257" y="16126"/>
                    <a:pt x="12343" y="16126"/>
                    <a:pt x="14247" y="14222"/>
                  </a:cubicBezTo>
                  <a:cubicBezTo>
                    <a:pt x="16150" y="12318"/>
                    <a:pt x="16150" y="9232"/>
                    <a:pt x="14247" y="7328"/>
                  </a:cubicBezTo>
                  <a:cubicBezTo>
                    <a:pt x="13295" y="6376"/>
                    <a:pt x="12048" y="5901"/>
                    <a:pt x="10800" y="5901"/>
                  </a:cubicBezTo>
                  <a:close/>
                  <a:moveTo>
                    <a:pt x="10800" y="7612"/>
                  </a:moveTo>
                  <a:cubicBezTo>
                    <a:pt x="11610" y="7612"/>
                    <a:pt x="12419" y="7920"/>
                    <a:pt x="13037" y="8538"/>
                  </a:cubicBezTo>
                  <a:cubicBezTo>
                    <a:pt x="14272" y="9773"/>
                    <a:pt x="14272" y="11777"/>
                    <a:pt x="13037" y="13012"/>
                  </a:cubicBezTo>
                  <a:cubicBezTo>
                    <a:pt x="11802" y="14247"/>
                    <a:pt x="9798" y="14247"/>
                    <a:pt x="8563" y="13012"/>
                  </a:cubicBezTo>
                  <a:cubicBezTo>
                    <a:pt x="7328" y="11777"/>
                    <a:pt x="7328" y="9773"/>
                    <a:pt x="8563" y="8538"/>
                  </a:cubicBezTo>
                  <a:cubicBezTo>
                    <a:pt x="9181" y="7920"/>
                    <a:pt x="9991" y="7612"/>
                    <a:pt x="10800" y="7612"/>
                  </a:cubicBezTo>
                  <a:close/>
                </a:path>
              </a:pathLst>
            </a:custGeom>
            <a:gradFill flip="none" rotWithShape="1">
              <a:gsLst>
                <a:gs pos="53992">
                  <a:schemeClr val="accent3"/>
                </a:gs>
                <a:gs pos="19000">
                  <a:schemeClr val="accent2"/>
                </a:gs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8580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sym typeface="Helvetica Neue Medium"/>
              </a:endParaRPr>
            </a:p>
          </p:txBody>
        </p:sp>
        <p:sp>
          <p:nvSpPr>
            <p:cNvPr id="13" name="Text Box 3"/>
            <p:cNvSpPr txBox="1">
              <a:spLocks/>
            </p:cNvSpPr>
            <p:nvPr/>
          </p:nvSpPr>
          <p:spPr bwMode="auto">
            <a:xfrm>
              <a:off x="7727504" y="12186592"/>
              <a:ext cx="2736304" cy="690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defTabSz="685800">
                <a:defRPr/>
              </a:pPr>
              <a:r>
                <a:rPr lang="en-US" altLang="x-none" sz="1100">
                  <a:solidFill>
                    <a:srgbClr val="000100"/>
                  </a:solidFill>
                  <a:latin typeface="Roboto Light" charset="0"/>
                  <a:ea typeface="Roboto Light" charset="0"/>
                  <a:cs typeface="Roboto Light" charset="0"/>
                  <a:sym typeface="Poppins Medium" charset="0"/>
                </a:rPr>
                <a:t>Social Network</a:t>
              </a:r>
              <a:endParaRPr lang="x-none" altLang="x-none" sz="1100" dirty="0">
                <a:solidFill>
                  <a:srgbClr val="000100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  <p:sp>
          <p:nvSpPr>
            <p:cNvPr id="14" name="Text Box 3"/>
            <p:cNvSpPr txBox="1">
              <a:spLocks/>
            </p:cNvSpPr>
            <p:nvPr/>
          </p:nvSpPr>
          <p:spPr bwMode="auto">
            <a:xfrm>
              <a:off x="7739020" y="12655072"/>
              <a:ext cx="2796795" cy="32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defTabSz="685800">
                <a:defRPr/>
              </a:pPr>
              <a:r>
                <a:rPr lang="en-US" altLang="x-none" sz="500">
                  <a:solidFill>
                    <a:srgbClr val="697987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Premium PowerPoint </a:t>
              </a:r>
              <a:r>
                <a:rPr lang="en-US" altLang="x-none" sz="500" dirty="0">
                  <a:solidFill>
                    <a:srgbClr val="697987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Template</a:t>
              </a:r>
              <a:endParaRPr lang="x-none" altLang="x-none" sz="500" dirty="0">
                <a:solidFill>
                  <a:srgbClr val="697987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3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412C-361F-412F-A187-E4ED5048D00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BA17-FF15-499F-A43C-4337C1A40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80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xfrm>
            <a:off x="8454628" y="4686302"/>
            <a:ext cx="335756" cy="180975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C613AE58-5C94-A744-87B4-3CB9AE0743E2}" type="slidenum">
              <a:rPr lang="x-none" altLang="x-none" smtClean="0">
                <a:solidFill>
                  <a:srgbClr val="333ADC"/>
                </a:solidFill>
              </a:rPr>
              <a:pPr>
                <a:defRPr/>
              </a:pPr>
              <a:t>‹#›</a:t>
            </a:fld>
            <a:endParaRPr lang="x-none" altLang="x-none">
              <a:solidFill>
                <a:srgbClr val="333A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77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84" y="2495768"/>
            <a:ext cx="9144000" cy="151966"/>
          </a:xfrm>
          <a:prstGeom prst="rect">
            <a:avLst/>
          </a:prstGeom>
          <a:gradFill>
            <a:gsLst>
              <a:gs pos="0">
                <a:srgbClr val="96D024"/>
              </a:gs>
              <a:gs pos="51000">
                <a:srgbClr val="B6DD50"/>
              </a:gs>
              <a:gs pos="100000">
                <a:srgbClr val="E1F08A"/>
              </a:gs>
            </a:gsLst>
            <a:lin ang="16800000" scaled="0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14288" tIns="14288" rIns="14288" bIns="14288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94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84" y="2495768"/>
            <a:ext cx="9144000" cy="151966"/>
          </a:xfrm>
          <a:prstGeom prst="rect">
            <a:avLst/>
          </a:prstGeom>
          <a:gradFill>
            <a:gsLst>
              <a:gs pos="0">
                <a:srgbClr val="E29908"/>
              </a:gs>
              <a:gs pos="51000">
                <a:srgbClr val="F7AE1D"/>
              </a:gs>
              <a:gs pos="100000">
                <a:srgbClr val="F9C252"/>
              </a:gs>
            </a:gsLst>
            <a:lin ang="16800000" scaled="0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14288" tIns="14288" rIns="14288" bIns="14288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38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5637767" y="692728"/>
            <a:ext cx="19893827" cy="4338632"/>
            <a:chOff x="-15034045" y="1847271"/>
            <a:chExt cx="53050205" cy="11569685"/>
          </a:xfrm>
        </p:grpSpPr>
        <p:sp>
          <p:nvSpPr>
            <p:cNvPr id="4" name="Rectangle 3"/>
            <p:cNvSpPr/>
            <p:nvPr/>
          </p:nvSpPr>
          <p:spPr bwMode="auto">
            <a:xfrm>
              <a:off x="2358" y="6591258"/>
              <a:ext cx="24384000" cy="533480"/>
            </a:xfrm>
            <a:prstGeom prst="rect">
              <a:avLst/>
            </a:prstGeom>
            <a:gradFill>
              <a:gsLst>
                <a:gs pos="0">
                  <a:srgbClr val="EC6646"/>
                </a:gs>
                <a:gs pos="51000">
                  <a:srgbClr val="EC0753"/>
                </a:gs>
                <a:gs pos="100000">
                  <a:srgbClr val="7B11A8"/>
                </a:gs>
              </a:gsLst>
              <a:lin ang="16800000" scaled="0"/>
            </a:gra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30956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-15034045" y="12666783"/>
              <a:ext cx="32100680" cy="750173"/>
            </a:xfrm>
            <a:prstGeom prst="ellipse">
              <a:avLst/>
            </a:prstGeom>
            <a:gradFill flip="none" rotWithShape="1">
              <a:gsLst>
                <a:gs pos="0">
                  <a:srgbClr val="F5A15A"/>
                </a:gs>
                <a:gs pos="51000">
                  <a:srgbClr val="F5A15A">
                    <a:alpha val="1000"/>
                  </a:srgbClr>
                </a:gs>
                <a:gs pos="100000">
                  <a:srgbClr val="EC075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30956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9239672" y="1847271"/>
              <a:ext cx="28776488" cy="750173"/>
            </a:xfrm>
            <a:prstGeom prst="ellipse">
              <a:avLst/>
            </a:prstGeom>
            <a:gradFill flip="none" rotWithShape="1">
              <a:gsLst>
                <a:gs pos="0">
                  <a:srgbClr val="7B11A8">
                    <a:alpha val="64000"/>
                  </a:srgbClr>
                </a:gs>
                <a:gs pos="68000">
                  <a:srgbClr val="EC0753">
                    <a:alpha val="0"/>
                  </a:srgbClr>
                </a:gs>
                <a:gs pos="88000">
                  <a:srgbClr val="EC075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30956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</p:grp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85606" y="303500"/>
            <a:ext cx="1079897" cy="107989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682683" y="303500"/>
            <a:ext cx="1079897" cy="107989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055131" y="303500"/>
            <a:ext cx="1079897" cy="1079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25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92922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99748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93958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00784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07609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992922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99748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93958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00784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407609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8454628" y="4686302"/>
            <a:ext cx="335756" cy="180975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029EB264-65DE-DD49-A8CC-41DBB245A5C0}" type="slidenum">
              <a:rPr lang="x-none" altLang="x-none" smtClean="0">
                <a:solidFill>
                  <a:srgbClr val="333ADC"/>
                </a:solidFill>
              </a:rPr>
              <a:pPr>
                <a:defRPr/>
              </a:pPr>
              <a:t>‹#›</a:t>
            </a:fld>
            <a:endParaRPr lang="x-none" altLang="x-none">
              <a:solidFill>
                <a:srgbClr val="333ADC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332533" y="4569973"/>
            <a:ext cx="1434853" cy="296702"/>
            <a:chOff x="6709540" y="12186592"/>
            <a:chExt cx="3826275" cy="791204"/>
          </a:xfrm>
        </p:grpSpPr>
        <p:sp>
          <p:nvSpPr>
            <p:cNvPr id="21" name="Shape"/>
            <p:cNvSpPr/>
            <p:nvPr/>
          </p:nvSpPr>
          <p:spPr>
            <a:xfrm>
              <a:off x="6709540" y="12218960"/>
              <a:ext cx="758836" cy="75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8954" y="0"/>
                  </a:moveTo>
                  <a:cubicBezTo>
                    <a:pt x="6377" y="1"/>
                    <a:pt x="5076" y="3"/>
                    <a:pt x="3699" y="439"/>
                  </a:cubicBezTo>
                  <a:cubicBezTo>
                    <a:pt x="2184" y="990"/>
                    <a:pt x="990" y="2184"/>
                    <a:pt x="439" y="3699"/>
                  </a:cubicBezTo>
                  <a:cubicBezTo>
                    <a:pt x="0" y="5084"/>
                    <a:pt x="0" y="6387"/>
                    <a:pt x="0" y="8954"/>
                  </a:cubicBezTo>
                  <a:lnTo>
                    <a:pt x="0" y="12606"/>
                  </a:lnTo>
                  <a:cubicBezTo>
                    <a:pt x="0" y="15213"/>
                    <a:pt x="0" y="16517"/>
                    <a:pt x="439" y="17901"/>
                  </a:cubicBezTo>
                  <a:cubicBezTo>
                    <a:pt x="990" y="19416"/>
                    <a:pt x="2184" y="20609"/>
                    <a:pt x="3699" y="21161"/>
                  </a:cubicBezTo>
                  <a:cubicBezTo>
                    <a:pt x="5084" y="21600"/>
                    <a:pt x="6387" y="21600"/>
                    <a:pt x="8954" y="21600"/>
                  </a:cubicBezTo>
                  <a:lnTo>
                    <a:pt x="12606" y="21600"/>
                  </a:lnTo>
                  <a:cubicBezTo>
                    <a:pt x="15213" y="21600"/>
                    <a:pt x="16516" y="21600"/>
                    <a:pt x="17901" y="21161"/>
                  </a:cubicBezTo>
                  <a:cubicBezTo>
                    <a:pt x="19416" y="20609"/>
                    <a:pt x="20610" y="19416"/>
                    <a:pt x="21161" y="17901"/>
                  </a:cubicBezTo>
                  <a:cubicBezTo>
                    <a:pt x="21600" y="16517"/>
                    <a:pt x="21600" y="15213"/>
                    <a:pt x="21600" y="12645"/>
                  </a:cubicBezTo>
                  <a:lnTo>
                    <a:pt x="21600" y="8995"/>
                  </a:lnTo>
                  <a:cubicBezTo>
                    <a:pt x="21600" y="6388"/>
                    <a:pt x="21600" y="5084"/>
                    <a:pt x="21161" y="3699"/>
                  </a:cubicBezTo>
                  <a:cubicBezTo>
                    <a:pt x="20610" y="2184"/>
                    <a:pt x="19416" y="990"/>
                    <a:pt x="17901" y="439"/>
                  </a:cubicBezTo>
                  <a:cubicBezTo>
                    <a:pt x="16516" y="0"/>
                    <a:pt x="15213" y="0"/>
                    <a:pt x="12646" y="0"/>
                  </a:cubicBezTo>
                  <a:lnTo>
                    <a:pt x="8994" y="0"/>
                  </a:lnTo>
                  <a:lnTo>
                    <a:pt x="8954" y="0"/>
                  </a:lnTo>
                  <a:close/>
                  <a:moveTo>
                    <a:pt x="8114" y="1711"/>
                  </a:moveTo>
                  <a:lnTo>
                    <a:pt x="8142" y="1711"/>
                  </a:lnTo>
                  <a:lnTo>
                    <a:pt x="13486" y="1711"/>
                  </a:lnTo>
                  <a:cubicBezTo>
                    <a:pt x="15322" y="1711"/>
                    <a:pt x="16254" y="1711"/>
                    <a:pt x="17244" y="2025"/>
                  </a:cubicBezTo>
                  <a:cubicBezTo>
                    <a:pt x="18327" y="2419"/>
                    <a:pt x="19181" y="3273"/>
                    <a:pt x="19575" y="4356"/>
                  </a:cubicBezTo>
                  <a:cubicBezTo>
                    <a:pt x="19889" y="5346"/>
                    <a:pt x="19889" y="6278"/>
                    <a:pt x="19889" y="8142"/>
                  </a:cubicBezTo>
                  <a:lnTo>
                    <a:pt x="19889" y="13486"/>
                  </a:lnTo>
                  <a:cubicBezTo>
                    <a:pt x="19889" y="15322"/>
                    <a:pt x="19889" y="16254"/>
                    <a:pt x="19575" y="17244"/>
                  </a:cubicBezTo>
                  <a:cubicBezTo>
                    <a:pt x="19181" y="18327"/>
                    <a:pt x="18327" y="19180"/>
                    <a:pt x="17244" y="19575"/>
                  </a:cubicBezTo>
                  <a:cubicBezTo>
                    <a:pt x="16254" y="19889"/>
                    <a:pt x="15322" y="19889"/>
                    <a:pt x="13458" y="19889"/>
                  </a:cubicBezTo>
                  <a:lnTo>
                    <a:pt x="8114" y="19889"/>
                  </a:lnTo>
                  <a:cubicBezTo>
                    <a:pt x="6278" y="19889"/>
                    <a:pt x="5347" y="19889"/>
                    <a:pt x="4357" y="19575"/>
                  </a:cubicBezTo>
                  <a:cubicBezTo>
                    <a:pt x="3273" y="19180"/>
                    <a:pt x="2419" y="18327"/>
                    <a:pt x="2025" y="17244"/>
                  </a:cubicBezTo>
                  <a:cubicBezTo>
                    <a:pt x="1711" y="16254"/>
                    <a:pt x="1712" y="15322"/>
                    <a:pt x="1712" y="13458"/>
                  </a:cubicBezTo>
                  <a:lnTo>
                    <a:pt x="1712" y="8114"/>
                  </a:lnTo>
                  <a:cubicBezTo>
                    <a:pt x="1712" y="6278"/>
                    <a:pt x="1711" y="5346"/>
                    <a:pt x="2025" y="4356"/>
                  </a:cubicBezTo>
                  <a:cubicBezTo>
                    <a:pt x="2419" y="3273"/>
                    <a:pt x="3273" y="2419"/>
                    <a:pt x="4357" y="2025"/>
                  </a:cubicBezTo>
                  <a:cubicBezTo>
                    <a:pt x="5341" y="1713"/>
                    <a:pt x="6271" y="1711"/>
                    <a:pt x="8114" y="1711"/>
                  </a:cubicBezTo>
                  <a:close/>
                  <a:moveTo>
                    <a:pt x="16278" y="4442"/>
                  </a:moveTo>
                  <a:cubicBezTo>
                    <a:pt x="16059" y="4442"/>
                    <a:pt x="15840" y="4525"/>
                    <a:pt x="15673" y="4693"/>
                  </a:cubicBezTo>
                  <a:cubicBezTo>
                    <a:pt x="15339" y="5027"/>
                    <a:pt x="15339" y="5569"/>
                    <a:pt x="15673" y="5904"/>
                  </a:cubicBezTo>
                  <a:cubicBezTo>
                    <a:pt x="16007" y="6238"/>
                    <a:pt x="16550" y="6238"/>
                    <a:pt x="16884" y="5904"/>
                  </a:cubicBezTo>
                  <a:cubicBezTo>
                    <a:pt x="17218" y="5569"/>
                    <a:pt x="17218" y="5027"/>
                    <a:pt x="16884" y="4693"/>
                  </a:cubicBezTo>
                  <a:cubicBezTo>
                    <a:pt x="16717" y="4525"/>
                    <a:pt x="16497" y="4442"/>
                    <a:pt x="16278" y="4442"/>
                  </a:cubicBezTo>
                  <a:close/>
                  <a:moveTo>
                    <a:pt x="10800" y="5901"/>
                  </a:moveTo>
                  <a:cubicBezTo>
                    <a:pt x="9553" y="5901"/>
                    <a:pt x="8305" y="6376"/>
                    <a:pt x="7353" y="7328"/>
                  </a:cubicBezTo>
                  <a:cubicBezTo>
                    <a:pt x="5450" y="9232"/>
                    <a:pt x="5450" y="12318"/>
                    <a:pt x="7353" y="14222"/>
                  </a:cubicBezTo>
                  <a:cubicBezTo>
                    <a:pt x="9257" y="16126"/>
                    <a:pt x="12343" y="16126"/>
                    <a:pt x="14247" y="14222"/>
                  </a:cubicBezTo>
                  <a:cubicBezTo>
                    <a:pt x="16150" y="12318"/>
                    <a:pt x="16150" y="9232"/>
                    <a:pt x="14247" y="7328"/>
                  </a:cubicBezTo>
                  <a:cubicBezTo>
                    <a:pt x="13295" y="6376"/>
                    <a:pt x="12048" y="5901"/>
                    <a:pt x="10800" y="5901"/>
                  </a:cubicBezTo>
                  <a:close/>
                  <a:moveTo>
                    <a:pt x="10800" y="7612"/>
                  </a:moveTo>
                  <a:cubicBezTo>
                    <a:pt x="11610" y="7612"/>
                    <a:pt x="12419" y="7920"/>
                    <a:pt x="13037" y="8538"/>
                  </a:cubicBezTo>
                  <a:cubicBezTo>
                    <a:pt x="14272" y="9773"/>
                    <a:pt x="14272" y="11777"/>
                    <a:pt x="13037" y="13012"/>
                  </a:cubicBezTo>
                  <a:cubicBezTo>
                    <a:pt x="11802" y="14247"/>
                    <a:pt x="9798" y="14247"/>
                    <a:pt x="8563" y="13012"/>
                  </a:cubicBezTo>
                  <a:cubicBezTo>
                    <a:pt x="7328" y="11777"/>
                    <a:pt x="7328" y="9773"/>
                    <a:pt x="8563" y="8538"/>
                  </a:cubicBezTo>
                  <a:cubicBezTo>
                    <a:pt x="9181" y="7920"/>
                    <a:pt x="9991" y="7612"/>
                    <a:pt x="10800" y="7612"/>
                  </a:cubicBezTo>
                  <a:close/>
                </a:path>
              </a:pathLst>
            </a:custGeom>
            <a:gradFill flip="none" rotWithShape="1">
              <a:gsLst>
                <a:gs pos="53992">
                  <a:schemeClr val="accent3"/>
                </a:gs>
                <a:gs pos="19000">
                  <a:schemeClr val="accent2"/>
                </a:gs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8580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solidFill>
                  <a:srgbClr val="FFFFFF"/>
                </a:solidFill>
                <a:sym typeface="Helvetica Neue Medium"/>
              </a:endParaRPr>
            </a:p>
          </p:txBody>
        </p:sp>
        <p:sp>
          <p:nvSpPr>
            <p:cNvPr id="22" name="Text Box 3"/>
            <p:cNvSpPr txBox="1">
              <a:spLocks/>
            </p:cNvSpPr>
            <p:nvPr/>
          </p:nvSpPr>
          <p:spPr bwMode="auto">
            <a:xfrm>
              <a:off x="7727504" y="12186592"/>
              <a:ext cx="2736304" cy="690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defTabSz="685800">
                <a:defRPr/>
              </a:pPr>
              <a:r>
                <a:rPr lang="en-US" altLang="x-none" sz="1100">
                  <a:solidFill>
                    <a:srgbClr val="000100"/>
                  </a:solidFill>
                  <a:latin typeface="Roboto Light" charset="0"/>
                  <a:ea typeface="Roboto Light" charset="0"/>
                  <a:cs typeface="Roboto Light" charset="0"/>
                  <a:sym typeface="Poppins Medium" charset="0"/>
                </a:rPr>
                <a:t>Social Network</a:t>
              </a:r>
              <a:endParaRPr lang="x-none" altLang="x-none" sz="1100" dirty="0">
                <a:solidFill>
                  <a:srgbClr val="000100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  <p:sp>
          <p:nvSpPr>
            <p:cNvPr id="23" name="Text Box 3"/>
            <p:cNvSpPr txBox="1">
              <a:spLocks/>
            </p:cNvSpPr>
            <p:nvPr/>
          </p:nvSpPr>
          <p:spPr bwMode="auto">
            <a:xfrm>
              <a:off x="7739020" y="12655072"/>
              <a:ext cx="2796795" cy="32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defTabSz="685800">
                <a:defRPr/>
              </a:pPr>
              <a:r>
                <a:rPr lang="en-US" altLang="x-none" sz="500">
                  <a:solidFill>
                    <a:srgbClr val="697987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Premium PowerPoint </a:t>
              </a:r>
              <a:r>
                <a:rPr lang="en-US" altLang="x-none" sz="500" dirty="0">
                  <a:solidFill>
                    <a:srgbClr val="697987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Template</a:t>
              </a:r>
              <a:endParaRPr lang="x-none" altLang="x-none" sz="500" dirty="0">
                <a:solidFill>
                  <a:srgbClr val="697987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493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92922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99748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93958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00784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07609" y="1464916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992922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99748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93958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00784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407609" y="2571751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Rectangle 13"/>
          <p:cNvSpPr>
            <a:spLocks noGrp="1"/>
          </p:cNvSpPr>
          <p:nvPr>
            <p:ph type="sldNum" sz="quarter" idx="21"/>
          </p:nvPr>
        </p:nvSpPr>
        <p:spPr>
          <a:xfrm>
            <a:off x="8454628" y="4686302"/>
            <a:ext cx="335756" cy="180975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19736CF9-AD0F-5041-BB4D-55C7FC896206}" type="slidenum">
              <a:rPr lang="x-none" altLang="x-none" smtClean="0">
                <a:solidFill>
                  <a:srgbClr val="333ADC"/>
                </a:solidFill>
              </a:rPr>
              <a:pPr>
                <a:defRPr/>
              </a:pPr>
              <a:t>‹#›</a:t>
            </a:fld>
            <a:endParaRPr lang="x-none" altLang="x-none">
              <a:solidFill>
                <a:srgbClr val="333A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2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6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7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0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4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8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2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89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412C-361F-412F-A187-E4ED5048D00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BA17-FF15-499F-A43C-4337C1A40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7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412C-361F-412F-A187-E4ED5048D00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BA17-FF15-499F-A43C-4337C1A40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2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42" indent="0">
              <a:buNone/>
              <a:defRPr sz="1500" b="1"/>
            </a:lvl2pPr>
            <a:lvl3pPr marL="684746" indent="0">
              <a:buNone/>
              <a:defRPr sz="1400" b="1"/>
            </a:lvl3pPr>
            <a:lvl4pPr marL="1027095" indent="0">
              <a:buNone/>
              <a:defRPr sz="1200" b="1"/>
            </a:lvl4pPr>
            <a:lvl5pPr marL="1369492" indent="0">
              <a:buNone/>
              <a:defRPr sz="1200" b="1"/>
            </a:lvl5pPr>
            <a:lvl6pPr marL="1711834" indent="0">
              <a:buNone/>
              <a:defRPr sz="1200" b="1"/>
            </a:lvl6pPr>
            <a:lvl7pPr marL="2054238" indent="0">
              <a:buNone/>
              <a:defRPr sz="1200" b="1"/>
            </a:lvl7pPr>
            <a:lvl8pPr marL="2396580" indent="0">
              <a:buNone/>
              <a:defRPr sz="1200" b="1"/>
            </a:lvl8pPr>
            <a:lvl9pPr marL="273892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42" indent="0">
              <a:buNone/>
              <a:defRPr sz="1500" b="1"/>
            </a:lvl2pPr>
            <a:lvl3pPr marL="684746" indent="0">
              <a:buNone/>
              <a:defRPr sz="1400" b="1"/>
            </a:lvl3pPr>
            <a:lvl4pPr marL="1027095" indent="0">
              <a:buNone/>
              <a:defRPr sz="1200" b="1"/>
            </a:lvl4pPr>
            <a:lvl5pPr marL="1369492" indent="0">
              <a:buNone/>
              <a:defRPr sz="1200" b="1"/>
            </a:lvl5pPr>
            <a:lvl6pPr marL="1711834" indent="0">
              <a:buNone/>
              <a:defRPr sz="1200" b="1"/>
            </a:lvl6pPr>
            <a:lvl7pPr marL="2054238" indent="0">
              <a:buNone/>
              <a:defRPr sz="1200" b="1"/>
            </a:lvl7pPr>
            <a:lvl8pPr marL="2396580" indent="0">
              <a:buNone/>
              <a:defRPr sz="1200" b="1"/>
            </a:lvl8pPr>
            <a:lvl9pPr marL="273892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4" y="1878809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412C-361F-412F-A187-E4ED5048D00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BA17-FF15-499F-A43C-4337C1A40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412C-361F-412F-A187-E4ED5048D00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BA17-FF15-499F-A43C-4337C1A40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1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412C-361F-412F-A187-E4ED5048D00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BA17-FF15-499F-A43C-4337C1A40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63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342" indent="0">
              <a:buNone/>
              <a:defRPr sz="1100"/>
            </a:lvl2pPr>
            <a:lvl3pPr marL="684746" indent="0">
              <a:buNone/>
              <a:defRPr sz="900"/>
            </a:lvl3pPr>
            <a:lvl4pPr marL="1027095" indent="0">
              <a:buNone/>
              <a:defRPr sz="800"/>
            </a:lvl4pPr>
            <a:lvl5pPr marL="1369492" indent="0">
              <a:buNone/>
              <a:defRPr sz="800"/>
            </a:lvl5pPr>
            <a:lvl6pPr marL="1711834" indent="0">
              <a:buNone/>
              <a:defRPr sz="800"/>
            </a:lvl6pPr>
            <a:lvl7pPr marL="2054238" indent="0">
              <a:buNone/>
              <a:defRPr sz="800"/>
            </a:lvl7pPr>
            <a:lvl8pPr marL="2396580" indent="0">
              <a:buNone/>
              <a:defRPr sz="800"/>
            </a:lvl8pPr>
            <a:lvl9pPr marL="273892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412C-361F-412F-A187-E4ED5048D00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BA17-FF15-499F-A43C-4337C1A40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8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63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342" indent="0">
              <a:buNone/>
              <a:defRPr sz="2100"/>
            </a:lvl2pPr>
            <a:lvl3pPr marL="684746" indent="0">
              <a:buNone/>
              <a:defRPr sz="1800"/>
            </a:lvl3pPr>
            <a:lvl4pPr marL="1027095" indent="0">
              <a:buNone/>
              <a:defRPr sz="1500"/>
            </a:lvl4pPr>
            <a:lvl5pPr marL="1369492" indent="0">
              <a:buNone/>
              <a:defRPr sz="1500"/>
            </a:lvl5pPr>
            <a:lvl6pPr marL="1711834" indent="0">
              <a:buNone/>
              <a:defRPr sz="1500"/>
            </a:lvl6pPr>
            <a:lvl7pPr marL="2054238" indent="0">
              <a:buNone/>
              <a:defRPr sz="1500"/>
            </a:lvl7pPr>
            <a:lvl8pPr marL="2396580" indent="0">
              <a:buNone/>
              <a:defRPr sz="1500"/>
            </a:lvl8pPr>
            <a:lvl9pPr marL="2738922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342" indent="0">
              <a:buNone/>
              <a:defRPr sz="1100"/>
            </a:lvl2pPr>
            <a:lvl3pPr marL="684746" indent="0">
              <a:buNone/>
              <a:defRPr sz="900"/>
            </a:lvl3pPr>
            <a:lvl4pPr marL="1027095" indent="0">
              <a:buNone/>
              <a:defRPr sz="800"/>
            </a:lvl4pPr>
            <a:lvl5pPr marL="1369492" indent="0">
              <a:buNone/>
              <a:defRPr sz="800"/>
            </a:lvl5pPr>
            <a:lvl6pPr marL="1711834" indent="0">
              <a:buNone/>
              <a:defRPr sz="800"/>
            </a:lvl6pPr>
            <a:lvl7pPr marL="2054238" indent="0">
              <a:buNone/>
              <a:defRPr sz="800"/>
            </a:lvl7pPr>
            <a:lvl8pPr marL="2396580" indent="0">
              <a:buNone/>
              <a:defRPr sz="800"/>
            </a:lvl8pPr>
            <a:lvl9pPr marL="273892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412C-361F-412F-A187-E4ED5048D00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BA17-FF15-499F-A43C-4337C1A40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71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34228" tIns="17145" rIns="34228" bIns="1714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34228" tIns="17145" rIns="34228" bIns="1714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34228" tIns="17145" rIns="34228" bIns="1714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5412C-361F-412F-A187-E4ED5048D00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34228" tIns="17145" rIns="34228" bIns="1714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34228" tIns="17145" rIns="34228" bIns="1714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7BA17-FF15-499F-A43C-4337C1A40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7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474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02" indent="-171202" algn="l" defTabSz="68474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44" indent="-171202" algn="l" defTabSz="6847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48" indent="-171202" algn="l" defTabSz="6847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290" indent="-171202" algn="l" defTabSz="6847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632" indent="-171202" algn="l" defTabSz="6847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036" indent="-171202" algn="l" defTabSz="6847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396" indent="-171202" algn="l" defTabSz="6847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782" indent="-171202" algn="l" defTabSz="6847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124" indent="-171202" algn="l" defTabSz="6847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42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46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095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492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834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238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580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922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795342" y="854276"/>
            <a:ext cx="7735491" cy="8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288" tIns="14288" rIns="14288" bIns="14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851892" y="1751409"/>
            <a:ext cx="7678936" cy="263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288" tIns="14288" rIns="14288" bIns="14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>
                <a:sym typeface="Poppins" charset="0"/>
              </a:rPr>
              <a:t>Second level</a:t>
            </a:r>
          </a:p>
          <a:p>
            <a:pPr lvl="2"/>
            <a:r>
              <a:rPr lang="x-none" altLang="x-none">
                <a:sym typeface="Poppins" charset="0"/>
              </a:rPr>
              <a:t>Third level</a:t>
            </a:r>
          </a:p>
          <a:p>
            <a:pPr lvl="3"/>
            <a:r>
              <a:rPr lang="x-none" altLang="x-none">
                <a:sym typeface="Poppins" charset="0"/>
              </a:rPr>
              <a:t>Fourth level</a:t>
            </a:r>
          </a:p>
          <a:p>
            <a:pPr lvl="4"/>
            <a:r>
              <a:rPr lang="x-none" altLang="x-none">
                <a:sym typeface="Poppins" charset="0"/>
              </a:rPr>
              <a:t>Fifth level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sldNum" sz="quarter" idx="2"/>
          </p:nvPr>
        </p:nvSpPr>
        <p:spPr bwMode="auto">
          <a:xfrm>
            <a:off x="8454628" y="4632128"/>
            <a:ext cx="335756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288" tIns="14288" rIns="14288" bIns="14288" numCol="1" anchor="t" anchorCtr="0" compatLnSpc="1">
            <a:prstTxWarp prst="textNoShape">
              <a:avLst/>
            </a:prstTxWarp>
          </a:bodyPr>
          <a:lstStyle>
            <a:lvl1pPr algn="ctr" eaLnBrk="1"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defTabSz="685800">
              <a:defRPr/>
            </a:pPr>
            <a:fld id="{83012394-0000-AC47-9758-C9AABE0F376A}" type="slidenum">
              <a:rPr lang="x-none" altLang="x-none" smtClean="0">
                <a:solidFill>
                  <a:srgbClr val="333ADC"/>
                </a:solidFill>
              </a:rPr>
              <a:pPr defTabSz="685800">
                <a:defRPr/>
              </a:pPr>
              <a:t>‹#›</a:t>
            </a:fld>
            <a:endParaRPr lang="x-none" altLang="x-none">
              <a:solidFill>
                <a:srgbClr val="333A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190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</p:sldLayoutIdLst>
  <p:hf sldNum="0" hdr="0" ftr="0" dt="0"/>
  <p:txStyles>
    <p:titleStyle>
      <a:lvl1pPr algn="l" defTabSz="309563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1pPr>
      <a:lvl2pPr algn="l" defTabSz="309563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309563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309563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309563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171450" algn="l" defTabSz="309563" rtl="0" fontAlgn="base" hangingPunct="0">
        <a:lnSpc>
          <a:spcPct val="80000"/>
        </a:lnSpc>
        <a:spcBef>
          <a:spcPct val="0"/>
        </a:spcBef>
        <a:spcAft>
          <a:spcPct val="0"/>
        </a:spcAft>
        <a:defRPr sz="38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342900" algn="l" defTabSz="309563" rtl="0" fontAlgn="base" hangingPunct="0">
        <a:lnSpc>
          <a:spcPct val="80000"/>
        </a:lnSpc>
        <a:spcBef>
          <a:spcPct val="0"/>
        </a:spcBef>
        <a:spcAft>
          <a:spcPct val="0"/>
        </a:spcAft>
        <a:defRPr sz="38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514350" algn="l" defTabSz="309563" rtl="0" fontAlgn="base" hangingPunct="0">
        <a:lnSpc>
          <a:spcPct val="80000"/>
        </a:lnSpc>
        <a:spcBef>
          <a:spcPct val="0"/>
        </a:spcBef>
        <a:spcAft>
          <a:spcPct val="0"/>
        </a:spcAft>
        <a:defRPr sz="38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685800" algn="l" defTabSz="309563" rtl="0" fontAlgn="base" hangingPunct="0">
        <a:lnSpc>
          <a:spcPct val="80000"/>
        </a:lnSpc>
        <a:spcBef>
          <a:spcPct val="0"/>
        </a:spcBef>
        <a:spcAft>
          <a:spcPct val="0"/>
        </a:spcAft>
        <a:defRPr sz="38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309563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8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85725" algn="l" defTabSz="309563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8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171450" algn="l" defTabSz="309563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8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257175" algn="l" defTabSz="309563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8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342900" algn="l" defTabSz="309563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8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795342" y="854276"/>
            <a:ext cx="7735491" cy="8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288" tIns="14288" rIns="14288" bIns="14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851892" y="1751409"/>
            <a:ext cx="7678936" cy="263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288" tIns="14288" rIns="14288" bIns="14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>
                <a:sym typeface="Poppins" charset="0"/>
              </a:rPr>
              <a:t>Second level</a:t>
            </a:r>
          </a:p>
          <a:p>
            <a:pPr lvl="2"/>
            <a:r>
              <a:rPr lang="x-none" altLang="x-none">
                <a:sym typeface="Poppins" charset="0"/>
              </a:rPr>
              <a:t>Third level</a:t>
            </a:r>
          </a:p>
          <a:p>
            <a:pPr lvl="3"/>
            <a:r>
              <a:rPr lang="x-none" altLang="x-none">
                <a:sym typeface="Poppins" charset="0"/>
              </a:rPr>
              <a:t>Fourth level</a:t>
            </a:r>
          </a:p>
          <a:p>
            <a:pPr lvl="4"/>
            <a:r>
              <a:rPr lang="x-none" altLang="x-none">
                <a:sym typeface="Poppins" charset="0"/>
              </a:rPr>
              <a:t>Fifth level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sldNum" sz="quarter" idx="2"/>
          </p:nvPr>
        </p:nvSpPr>
        <p:spPr bwMode="auto">
          <a:xfrm>
            <a:off x="8454628" y="4632128"/>
            <a:ext cx="335756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288" tIns="14288" rIns="14288" bIns="14288" numCol="1" anchor="t" anchorCtr="0" compatLnSpc="1">
            <a:prstTxWarp prst="textNoShape">
              <a:avLst/>
            </a:prstTxWarp>
          </a:bodyPr>
          <a:lstStyle>
            <a:lvl1pPr algn="ctr" eaLnBrk="1"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defTabSz="685800">
              <a:defRPr/>
            </a:pPr>
            <a:fld id="{83012394-0000-AC47-9758-C9AABE0F376A}" type="slidenum">
              <a:rPr lang="x-none" altLang="x-none" smtClean="0">
                <a:solidFill>
                  <a:srgbClr val="333ADC"/>
                </a:solidFill>
              </a:rPr>
              <a:pPr defTabSz="685800">
                <a:defRPr/>
              </a:pPr>
              <a:t>‹#›</a:t>
            </a:fld>
            <a:endParaRPr lang="x-none" altLang="x-none">
              <a:solidFill>
                <a:srgbClr val="333A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464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sldNum="0" hdr="0" ftr="0" dt="0"/>
  <p:txStyles>
    <p:titleStyle>
      <a:lvl1pPr algn="l" defTabSz="309563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1pPr>
      <a:lvl2pPr algn="l" defTabSz="309563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309563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309563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309563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171450" algn="l" defTabSz="309563" rtl="0" fontAlgn="base" hangingPunct="0">
        <a:lnSpc>
          <a:spcPct val="80000"/>
        </a:lnSpc>
        <a:spcBef>
          <a:spcPct val="0"/>
        </a:spcBef>
        <a:spcAft>
          <a:spcPct val="0"/>
        </a:spcAft>
        <a:defRPr sz="38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342900" algn="l" defTabSz="309563" rtl="0" fontAlgn="base" hangingPunct="0">
        <a:lnSpc>
          <a:spcPct val="80000"/>
        </a:lnSpc>
        <a:spcBef>
          <a:spcPct val="0"/>
        </a:spcBef>
        <a:spcAft>
          <a:spcPct val="0"/>
        </a:spcAft>
        <a:defRPr sz="38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514350" algn="l" defTabSz="309563" rtl="0" fontAlgn="base" hangingPunct="0">
        <a:lnSpc>
          <a:spcPct val="80000"/>
        </a:lnSpc>
        <a:spcBef>
          <a:spcPct val="0"/>
        </a:spcBef>
        <a:spcAft>
          <a:spcPct val="0"/>
        </a:spcAft>
        <a:defRPr sz="38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685800" algn="l" defTabSz="309563" rtl="0" fontAlgn="base" hangingPunct="0">
        <a:lnSpc>
          <a:spcPct val="80000"/>
        </a:lnSpc>
        <a:spcBef>
          <a:spcPct val="0"/>
        </a:spcBef>
        <a:spcAft>
          <a:spcPct val="0"/>
        </a:spcAft>
        <a:defRPr sz="38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309563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8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85725" algn="l" defTabSz="309563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8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171450" algn="l" defTabSz="309563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8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257175" algn="l" defTabSz="309563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8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342900" algn="l" defTabSz="309563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8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1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30" y="151781"/>
            <a:ext cx="6597090" cy="659709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93730">
            <a:off x="1518292" y="-1947448"/>
            <a:ext cx="10868854" cy="8472843"/>
          </a:xfrm>
          <a:prstGeom prst="rect">
            <a:avLst/>
          </a:prstGeom>
        </p:spPr>
      </p:pic>
      <p:sp>
        <p:nvSpPr>
          <p:cNvPr id="41" name="Полилиния 40"/>
          <p:cNvSpPr/>
          <p:nvPr/>
        </p:nvSpPr>
        <p:spPr bwMode="auto">
          <a:xfrm>
            <a:off x="4" y="-405"/>
            <a:ext cx="2225993" cy="5143907"/>
          </a:xfrm>
          <a:custGeom>
            <a:avLst/>
            <a:gdLst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5383 w 5935980"/>
              <a:gd name="connsiteY33" fmla="*/ 592678 h 13717085"/>
              <a:gd name="connsiteX34" fmla="*/ 4303866 w 5935980"/>
              <a:gd name="connsiteY34" fmla="*/ 600361 h 13717085"/>
              <a:gd name="connsiteX35" fmla="*/ 4287943 w 5935980"/>
              <a:gd name="connsiteY35" fmla="*/ 662287 h 13717085"/>
              <a:gd name="connsiteX36" fmla="*/ 4271119 w 5935980"/>
              <a:gd name="connsiteY36" fmla="*/ 829177 h 13717085"/>
              <a:gd name="connsiteX37" fmla="*/ 4271119 w 5935980"/>
              <a:gd name="connsiteY37" fmla="*/ 829178 h 13717085"/>
              <a:gd name="connsiteX38" fmla="*/ 4275395 w 5935980"/>
              <a:gd name="connsiteY38" fmla="*/ 744511 h 13717085"/>
              <a:gd name="connsiteX39" fmla="*/ 4303866 w 5935980"/>
              <a:gd name="connsiteY39" fmla="*/ 600361 h 13717085"/>
              <a:gd name="connsiteX40" fmla="*/ 4306660 w 5935980"/>
              <a:gd name="connsiteY40" fmla="*/ 589493 h 13717085"/>
              <a:gd name="connsiteX41" fmla="*/ 4349980 w 5935980"/>
              <a:gd name="connsiteY41" fmla="*/ 481450 h 13717085"/>
              <a:gd name="connsiteX42" fmla="*/ 4391022 w 5935980"/>
              <a:gd name="connsiteY42" fmla="*/ 405834 h 13717085"/>
              <a:gd name="connsiteX43" fmla="*/ 4427740 w 5935980"/>
              <a:gd name="connsiteY43" fmla="*/ 347765 h 13717085"/>
              <a:gd name="connsiteX44" fmla="*/ 4482795 w 5935980"/>
              <a:gd name="connsiteY44" fmla="*/ 281037 h 13717085"/>
              <a:gd name="connsiteX45" fmla="*/ 4528351 w 5935980"/>
              <a:gd name="connsiteY45" fmla="*/ 231507 h 13717085"/>
              <a:gd name="connsiteX46" fmla="*/ 4596615 w 5935980"/>
              <a:gd name="connsiteY46" fmla="*/ 175185 h 13717085"/>
              <a:gd name="connsiteX47" fmla="*/ 4648802 w 5935980"/>
              <a:gd name="connsiteY47" fmla="*/ 135679 h 13717085"/>
              <a:gd name="connsiteX48" fmla="*/ 4730659 w 5935980"/>
              <a:gd name="connsiteY48" fmla="*/ 91249 h 13717085"/>
              <a:gd name="connsiteX49" fmla="*/ 4789813 w 5935980"/>
              <a:gd name="connsiteY49" fmla="*/ 61428 h 13717085"/>
              <a:gd name="connsiteX50" fmla="*/ 4806057 w 5935980"/>
              <a:gd name="connsiteY50" fmla="*/ 55482 h 13717085"/>
              <a:gd name="connsiteX51" fmla="*/ 4939108 w 5935980"/>
              <a:gd name="connsiteY51" fmla="*/ 16873 h 13717085"/>
              <a:gd name="connsiteX52" fmla="*/ 4990222 w 5935980"/>
              <a:gd name="connsiteY52" fmla="*/ 9072 h 13717085"/>
              <a:gd name="connsiteX53" fmla="*/ 5017075 w 5935980"/>
              <a:gd name="connsiteY53" fmla="*/ 5232 h 13717085"/>
              <a:gd name="connsiteX54" fmla="*/ 5098894 w 5935980"/>
              <a:gd name="connsiteY54" fmla="*/ 1101 h 13717085"/>
              <a:gd name="connsiteX55" fmla="*/ 5099211 w 5935980"/>
              <a:gd name="connsiteY55" fmla="*/ 1086 h 13717085"/>
              <a:gd name="connsiteX56" fmla="*/ 5099212 w 5935980"/>
              <a:gd name="connsiteY56" fmla="*/ 1086 h 13717085"/>
              <a:gd name="connsiteX57" fmla="*/ 5099211 w 5935980"/>
              <a:gd name="connsiteY57" fmla="*/ 1085 h 13717085"/>
              <a:gd name="connsiteX58" fmla="*/ 5130039 w 5935980"/>
              <a:gd name="connsiteY58" fmla="*/ 1316 h 13717085"/>
              <a:gd name="connsiteX59" fmla="*/ 5153050 w 5935980"/>
              <a:gd name="connsiteY59" fmla="*/ 6514 h 13717085"/>
              <a:gd name="connsiteX60" fmla="*/ 5266101 w 5935980"/>
              <a:gd name="connsiteY60" fmla="*/ 17910 h 13717085"/>
              <a:gd name="connsiteX61" fmla="*/ 5923028 w 5935980"/>
              <a:gd name="connsiteY61" fmla="*/ 744511 h 13717085"/>
              <a:gd name="connsiteX62" fmla="*/ 5926177 w 5935980"/>
              <a:gd name="connsiteY62" fmla="*/ 806873 h 13717085"/>
              <a:gd name="connsiteX63" fmla="*/ 5935980 w 5935980"/>
              <a:gd name="connsiteY63" fmla="*/ 816425 h 13717085"/>
              <a:gd name="connsiteX64" fmla="*/ 5935980 w 5935980"/>
              <a:gd name="connsiteY64" fmla="*/ 12894126 h 13717085"/>
              <a:gd name="connsiteX65" fmla="*/ 5925145 w 5935980"/>
              <a:gd name="connsiteY65" fmla="*/ 12934579 h 13717085"/>
              <a:gd name="connsiteX66" fmla="*/ 5923542 w 5935980"/>
              <a:gd name="connsiteY66" fmla="*/ 12968437 h 13717085"/>
              <a:gd name="connsiteX67" fmla="*/ 5183879 w 5935980"/>
              <a:gd name="connsiteY67" fmla="*/ 13712811 h 13717085"/>
              <a:gd name="connsiteX68" fmla="*/ 5099231 w 5935980"/>
              <a:gd name="connsiteY68" fmla="*/ 13717085 h 13717085"/>
              <a:gd name="connsiteX69" fmla="*/ 5099191 w 5935980"/>
              <a:gd name="connsiteY69" fmla="*/ 13717085 h 13717085"/>
              <a:gd name="connsiteX70" fmla="*/ 0 w 5935980"/>
              <a:gd name="connsiteY70" fmla="*/ 13717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5383 w 5935980"/>
              <a:gd name="connsiteY33" fmla="*/ 592678 h 13717085"/>
              <a:gd name="connsiteX34" fmla="*/ 4303866 w 5935980"/>
              <a:gd name="connsiteY34" fmla="*/ 600361 h 13717085"/>
              <a:gd name="connsiteX35" fmla="*/ 4287943 w 5935980"/>
              <a:gd name="connsiteY35" fmla="*/ 662287 h 13717085"/>
              <a:gd name="connsiteX36" fmla="*/ 4271119 w 5935980"/>
              <a:gd name="connsiteY36" fmla="*/ 829177 h 13717085"/>
              <a:gd name="connsiteX37" fmla="*/ 4271119 w 5935980"/>
              <a:gd name="connsiteY37" fmla="*/ 829178 h 13717085"/>
              <a:gd name="connsiteX38" fmla="*/ 4275395 w 5935980"/>
              <a:gd name="connsiteY38" fmla="*/ 744511 h 13717085"/>
              <a:gd name="connsiteX39" fmla="*/ 4303866 w 5935980"/>
              <a:gd name="connsiteY39" fmla="*/ 600361 h 13717085"/>
              <a:gd name="connsiteX40" fmla="*/ 4306660 w 5935980"/>
              <a:gd name="connsiteY40" fmla="*/ 589493 h 13717085"/>
              <a:gd name="connsiteX41" fmla="*/ 4349980 w 5935980"/>
              <a:gd name="connsiteY41" fmla="*/ 481450 h 13717085"/>
              <a:gd name="connsiteX42" fmla="*/ 4391022 w 5935980"/>
              <a:gd name="connsiteY42" fmla="*/ 405834 h 13717085"/>
              <a:gd name="connsiteX43" fmla="*/ 4427740 w 5935980"/>
              <a:gd name="connsiteY43" fmla="*/ 347765 h 13717085"/>
              <a:gd name="connsiteX44" fmla="*/ 4482795 w 5935980"/>
              <a:gd name="connsiteY44" fmla="*/ 281037 h 13717085"/>
              <a:gd name="connsiteX45" fmla="*/ 4528351 w 5935980"/>
              <a:gd name="connsiteY45" fmla="*/ 231507 h 13717085"/>
              <a:gd name="connsiteX46" fmla="*/ 4596615 w 5935980"/>
              <a:gd name="connsiteY46" fmla="*/ 175185 h 13717085"/>
              <a:gd name="connsiteX47" fmla="*/ 4648802 w 5935980"/>
              <a:gd name="connsiteY47" fmla="*/ 135679 h 13717085"/>
              <a:gd name="connsiteX48" fmla="*/ 4730659 w 5935980"/>
              <a:gd name="connsiteY48" fmla="*/ 91249 h 13717085"/>
              <a:gd name="connsiteX49" fmla="*/ 4789813 w 5935980"/>
              <a:gd name="connsiteY49" fmla="*/ 61428 h 13717085"/>
              <a:gd name="connsiteX50" fmla="*/ 4806057 w 5935980"/>
              <a:gd name="connsiteY50" fmla="*/ 55482 h 13717085"/>
              <a:gd name="connsiteX51" fmla="*/ 4939108 w 5935980"/>
              <a:gd name="connsiteY51" fmla="*/ 16873 h 13717085"/>
              <a:gd name="connsiteX52" fmla="*/ 5017075 w 5935980"/>
              <a:gd name="connsiteY52" fmla="*/ 5232 h 13717085"/>
              <a:gd name="connsiteX53" fmla="*/ 5098894 w 5935980"/>
              <a:gd name="connsiteY53" fmla="*/ 1101 h 13717085"/>
              <a:gd name="connsiteX54" fmla="*/ 5099211 w 5935980"/>
              <a:gd name="connsiteY54" fmla="*/ 1086 h 13717085"/>
              <a:gd name="connsiteX55" fmla="*/ 5099212 w 5935980"/>
              <a:gd name="connsiteY55" fmla="*/ 1086 h 13717085"/>
              <a:gd name="connsiteX56" fmla="*/ 5099211 w 5935980"/>
              <a:gd name="connsiteY56" fmla="*/ 1085 h 13717085"/>
              <a:gd name="connsiteX57" fmla="*/ 5130039 w 5935980"/>
              <a:gd name="connsiteY57" fmla="*/ 1316 h 13717085"/>
              <a:gd name="connsiteX58" fmla="*/ 5153050 w 5935980"/>
              <a:gd name="connsiteY58" fmla="*/ 6514 h 13717085"/>
              <a:gd name="connsiteX59" fmla="*/ 5266101 w 5935980"/>
              <a:gd name="connsiteY59" fmla="*/ 17910 h 13717085"/>
              <a:gd name="connsiteX60" fmla="*/ 5923028 w 5935980"/>
              <a:gd name="connsiteY60" fmla="*/ 744511 h 13717085"/>
              <a:gd name="connsiteX61" fmla="*/ 5926177 w 5935980"/>
              <a:gd name="connsiteY61" fmla="*/ 806873 h 13717085"/>
              <a:gd name="connsiteX62" fmla="*/ 5935980 w 5935980"/>
              <a:gd name="connsiteY62" fmla="*/ 816425 h 13717085"/>
              <a:gd name="connsiteX63" fmla="*/ 5935980 w 5935980"/>
              <a:gd name="connsiteY63" fmla="*/ 12894126 h 13717085"/>
              <a:gd name="connsiteX64" fmla="*/ 5925145 w 5935980"/>
              <a:gd name="connsiteY64" fmla="*/ 12934579 h 13717085"/>
              <a:gd name="connsiteX65" fmla="*/ 5923542 w 5935980"/>
              <a:gd name="connsiteY65" fmla="*/ 12968437 h 13717085"/>
              <a:gd name="connsiteX66" fmla="*/ 5183879 w 5935980"/>
              <a:gd name="connsiteY66" fmla="*/ 13712811 h 13717085"/>
              <a:gd name="connsiteX67" fmla="*/ 5099231 w 5935980"/>
              <a:gd name="connsiteY67" fmla="*/ 13717085 h 13717085"/>
              <a:gd name="connsiteX68" fmla="*/ 5099191 w 5935980"/>
              <a:gd name="connsiteY68" fmla="*/ 13717085 h 13717085"/>
              <a:gd name="connsiteX69" fmla="*/ 0 w 5935980"/>
              <a:gd name="connsiteY69" fmla="*/ 13717085 h 13717085"/>
              <a:gd name="connsiteX70" fmla="*/ 0 w 5935980"/>
              <a:gd name="connsiteY70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5383 w 5935980"/>
              <a:gd name="connsiteY33" fmla="*/ 592678 h 13717085"/>
              <a:gd name="connsiteX34" fmla="*/ 4303866 w 5935980"/>
              <a:gd name="connsiteY34" fmla="*/ 600361 h 13717085"/>
              <a:gd name="connsiteX35" fmla="*/ 4287943 w 5935980"/>
              <a:gd name="connsiteY35" fmla="*/ 662287 h 13717085"/>
              <a:gd name="connsiteX36" fmla="*/ 4271119 w 5935980"/>
              <a:gd name="connsiteY36" fmla="*/ 829177 h 13717085"/>
              <a:gd name="connsiteX37" fmla="*/ 4271119 w 5935980"/>
              <a:gd name="connsiteY37" fmla="*/ 829178 h 13717085"/>
              <a:gd name="connsiteX38" fmla="*/ 4275395 w 5935980"/>
              <a:gd name="connsiteY38" fmla="*/ 744511 h 13717085"/>
              <a:gd name="connsiteX39" fmla="*/ 4303866 w 5935980"/>
              <a:gd name="connsiteY39" fmla="*/ 600361 h 13717085"/>
              <a:gd name="connsiteX40" fmla="*/ 4306660 w 5935980"/>
              <a:gd name="connsiteY40" fmla="*/ 589493 h 13717085"/>
              <a:gd name="connsiteX41" fmla="*/ 4349980 w 5935980"/>
              <a:gd name="connsiteY41" fmla="*/ 481450 h 13717085"/>
              <a:gd name="connsiteX42" fmla="*/ 4391022 w 5935980"/>
              <a:gd name="connsiteY42" fmla="*/ 405834 h 13717085"/>
              <a:gd name="connsiteX43" fmla="*/ 4427740 w 5935980"/>
              <a:gd name="connsiteY43" fmla="*/ 347765 h 13717085"/>
              <a:gd name="connsiteX44" fmla="*/ 4482795 w 5935980"/>
              <a:gd name="connsiteY44" fmla="*/ 281037 h 13717085"/>
              <a:gd name="connsiteX45" fmla="*/ 4528351 w 5935980"/>
              <a:gd name="connsiteY45" fmla="*/ 231507 h 13717085"/>
              <a:gd name="connsiteX46" fmla="*/ 4596615 w 5935980"/>
              <a:gd name="connsiteY46" fmla="*/ 175185 h 13717085"/>
              <a:gd name="connsiteX47" fmla="*/ 4648802 w 5935980"/>
              <a:gd name="connsiteY47" fmla="*/ 135679 h 13717085"/>
              <a:gd name="connsiteX48" fmla="*/ 4730659 w 5935980"/>
              <a:gd name="connsiteY48" fmla="*/ 91249 h 13717085"/>
              <a:gd name="connsiteX49" fmla="*/ 4806057 w 5935980"/>
              <a:gd name="connsiteY49" fmla="*/ 55482 h 13717085"/>
              <a:gd name="connsiteX50" fmla="*/ 4939108 w 5935980"/>
              <a:gd name="connsiteY50" fmla="*/ 16873 h 13717085"/>
              <a:gd name="connsiteX51" fmla="*/ 5017075 w 5935980"/>
              <a:gd name="connsiteY51" fmla="*/ 5232 h 13717085"/>
              <a:gd name="connsiteX52" fmla="*/ 5098894 w 5935980"/>
              <a:gd name="connsiteY52" fmla="*/ 1101 h 13717085"/>
              <a:gd name="connsiteX53" fmla="*/ 5099211 w 5935980"/>
              <a:gd name="connsiteY53" fmla="*/ 1086 h 13717085"/>
              <a:gd name="connsiteX54" fmla="*/ 5099212 w 5935980"/>
              <a:gd name="connsiteY54" fmla="*/ 1086 h 13717085"/>
              <a:gd name="connsiteX55" fmla="*/ 5099211 w 5935980"/>
              <a:gd name="connsiteY55" fmla="*/ 1085 h 13717085"/>
              <a:gd name="connsiteX56" fmla="*/ 5130039 w 5935980"/>
              <a:gd name="connsiteY56" fmla="*/ 1316 h 13717085"/>
              <a:gd name="connsiteX57" fmla="*/ 5153050 w 5935980"/>
              <a:gd name="connsiteY57" fmla="*/ 6514 h 13717085"/>
              <a:gd name="connsiteX58" fmla="*/ 5266101 w 5935980"/>
              <a:gd name="connsiteY58" fmla="*/ 17910 h 13717085"/>
              <a:gd name="connsiteX59" fmla="*/ 5923028 w 5935980"/>
              <a:gd name="connsiteY59" fmla="*/ 744511 h 13717085"/>
              <a:gd name="connsiteX60" fmla="*/ 5926177 w 5935980"/>
              <a:gd name="connsiteY60" fmla="*/ 806873 h 13717085"/>
              <a:gd name="connsiteX61" fmla="*/ 5935980 w 5935980"/>
              <a:gd name="connsiteY61" fmla="*/ 816425 h 13717085"/>
              <a:gd name="connsiteX62" fmla="*/ 5935980 w 5935980"/>
              <a:gd name="connsiteY62" fmla="*/ 12894126 h 13717085"/>
              <a:gd name="connsiteX63" fmla="*/ 5925145 w 5935980"/>
              <a:gd name="connsiteY63" fmla="*/ 12934579 h 13717085"/>
              <a:gd name="connsiteX64" fmla="*/ 5923542 w 5935980"/>
              <a:gd name="connsiteY64" fmla="*/ 12968437 h 13717085"/>
              <a:gd name="connsiteX65" fmla="*/ 5183879 w 5935980"/>
              <a:gd name="connsiteY65" fmla="*/ 13712811 h 13717085"/>
              <a:gd name="connsiteX66" fmla="*/ 5099231 w 5935980"/>
              <a:gd name="connsiteY66" fmla="*/ 13717085 h 13717085"/>
              <a:gd name="connsiteX67" fmla="*/ 5099191 w 5935980"/>
              <a:gd name="connsiteY67" fmla="*/ 13717085 h 13717085"/>
              <a:gd name="connsiteX68" fmla="*/ 0 w 5935980"/>
              <a:gd name="connsiteY68" fmla="*/ 13717085 h 13717085"/>
              <a:gd name="connsiteX69" fmla="*/ 0 w 5935980"/>
              <a:gd name="connsiteY69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5383 w 5935980"/>
              <a:gd name="connsiteY33" fmla="*/ 592678 h 13717085"/>
              <a:gd name="connsiteX34" fmla="*/ 4303866 w 5935980"/>
              <a:gd name="connsiteY34" fmla="*/ 600361 h 13717085"/>
              <a:gd name="connsiteX35" fmla="*/ 4287943 w 5935980"/>
              <a:gd name="connsiteY35" fmla="*/ 662287 h 13717085"/>
              <a:gd name="connsiteX36" fmla="*/ 4271119 w 5935980"/>
              <a:gd name="connsiteY36" fmla="*/ 829177 h 13717085"/>
              <a:gd name="connsiteX37" fmla="*/ 4271119 w 5935980"/>
              <a:gd name="connsiteY37" fmla="*/ 829178 h 13717085"/>
              <a:gd name="connsiteX38" fmla="*/ 4275395 w 5935980"/>
              <a:gd name="connsiteY38" fmla="*/ 744511 h 13717085"/>
              <a:gd name="connsiteX39" fmla="*/ 4303866 w 5935980"/>
              <a:gd name="connsiteY39" fmla="*/ 600361 h 13717085"/>
              <a:gd name="connsiteX40" fmla="*/ 4306660 w 5935980"/>
              <a:gd name="connsiteY40" fmla="*/ 589493 h 13717085"/>
              <a:gd name="connsiteX41" fmla="*/ 4349980 w 5935980"/>
              <a:gd name="connsiteY41" fmla="*/ 481450 h 13717085"/>
              <a:gd name="connsiteX42" fmla="*/ 4391022 w 5935980"/>
              <a:gd name="connsiteY42" fmla="*/ 405834 h 13717085"/>
              <a:gd name="connsiteX43" fmla="*/ 4427740 w 5935980"/>
              <a:gd name="connsiteY43" fmla="*/ 347765 h 13717085"/>
              <a:gd name="connsiteX44" fmla="*/ 4482795 w 5935980"/>
              <a:gd name="connsiteY44" fmla="*/ 281037 h 13717085"/>
              <a:gd name="connsiteX45" fmla="*/ 4528351 w 5935980"/>
              <a:gd name="connsiteY45" fmla="*/ 231507 h 13717085"/>
              <a:gd name="connsiteX46" fmla="*/ 4648802 w 5935980"/>
              <a:gd name="connsiteY46" fmla="*/ 135679 h 13717085"/>
              <a:gd name="connsiteX47" fmla="*/ 4730659 w 5935980"/>
              <a:gd name="connsiteY47" fmla="*/ 91249 h 13717085"/>
              <a:gd name="connsiteX48" fmla="*/ 4806057 w 5935980"/>
              <a:gd name="connsiteY48" fmla="*/ 55482 h 13717085"/>
              <a:gd name="connsiteX49" fmla="*/ 4939108 w 5935980"/>
              <a:gd name="connsiteY49" fmla="*/ 16873 h 13717085"/>
              <a:gd name="connsiteX50" fmla="*/ 5017075 w 5935980"/>
              <a:gd name="connsiteY50" fmla="*/ 5232 h 13717085"/>
              <a:gd name="connsiteX51" fmla="*/ 5098894 w 5935980"/>
              <a:gd name="connsiteY51" fmla="*/ 1101 h 13717085"/>
              <a:gd name="connsiteX52" fmla="*/ 5099211 w 5935980"/>
              <a:gd name="connsiteY52" fmla="*/ 1086 h 13717085"/>
              <a:gd name="connsiteX53" fmla="*/ 5099212 w 5935980"/>
              <a:gd name="connsiteY53" fmla="*/ 1086 h 13717085"/>
              <a:gd name="connsiteX54" fmla="*/ 5099211 w 5935980"/>
              <a:gd name="connsiteY54" fmla="*/ 1085 h 13717085"/>
              <a:gd name="connsiteX55" fmla="*/ 5130039 w 5935980"/>
              <a:gd name="connsiteY55" fmla="*/ 1316 h 13717085"/>
              <a:gd name="connsiteX56" fmla="*/ 5153050 w 5935980"/>
              <a:gd name="connsiteY56" fmla="*/ 6514 h 13717085"/>
              <a:gd name="connsiteX57" fmla="*/ 5266101 w 5935980"/>
              <a:gd name="connsiteY57" fmla="*/ 17910 h 13717085"/>
              <a:gd name="connsiteX58" fmla="*/ 5923028 w 5935980"/>
              <a:gd name="connsiteY58" fmla="*/ 744511 h 13717085"/>
              <a:gd name="connsiteX59" fmla="*/ 5926177 w 5935980"/>
              <a:gd name="connsiteY59" fmla="*/ 806873 h 13717085"/>
              <a:gd name="connsiteX60" fmla="*/ 5935980 w 5935980"/>
              <a:gd name="connsiteY60" fmla="*/ 816425 h 13717085"/>
              <a:gd name="connsiteX61" fmla="*/ 5935980 w 5935980"/>
              <a:gd name="connsiteY61" fmla="*/ 12894126 h 13717085"/>
              <a:gd name="connsiteX62" fmla="*/ 5925145 w 5935980"/>
              <a:gd name="connsiteY62" fmla="*/ 12934579 h 13717085"/>
              <a:gd name="connsiteX63" fmla="*/ 5923542 w 5935980"/>
              <a:gd name="connsiteY63" fmla="*/ 12968437 h 13717085"/>
              <a:gd name="connsiteX64" fmla="*/ 5183879 w 5935980"/>
              <a:gd name="connsiteY64" fmla="*/ 13712811 h 13717085"/>
              <a:gd name="connsiteX65" fmla="*/ 5099231 w 5935980"/>
              <a:gd name="connsiteY65" fmla="*/ 13717085 h 13717085"/>
              <a:gd name="connsiteX66" fmla="*/ 5099191 w 5935980"/>
              <a:gd name="connsiteY66" fmla="*/ 13717085 h 13717085"/>
              <a:gd name="connsiteX67" fmla="*/ 0 w 5935980"/>
              <a:gd name="connsiteY67" fmla="*/ 13717085 h 13717085"/>
              <a:gd name="connsiteX68" fmla="*/ 0 w 5935980"/>
              <a:gd name="connsiteY68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5383 w 5935980"/>
              <a:gd name="connsiteY33" fmla="*/ 592678 h 13717085"/>
              <a:gd name="connsiteX34" fmla="*/ 4303866 w 5935980"/>
              <a:gd name="connsiteY34" fmla="*/ 600361 h 13717085"/>
              <a:gd name="connsiteX35" fmla="*/ 4287943 w 5935980"/>
              <a:gd name="connsiteY35" fmla="*/ 662287 h 13717085"/>
              <a:gd name="connsiteX36" fmla="*/ 4271119 w 5935980"/>
              <a:gd name="connsiteY36" fmla="*/ 829177 h 13717085"/>
              <a:gd name="connsiteX37" fmla="*/ 4275395 w 5935980"/>
              <a:gd name="connsiteY37" fmla="*/ 744511 h 13717085"/>
              <a:gd name="connsiteX38" fmla="*/ 4303866 w 5935980"/>
              <a:gd name="connsiteY38" fmla="*/ 600361 h 13717085"/>
              <a:gd name="connsiteX39" fmla="*/ 4306660 w 5935980"/>
              <a:gd name="connsiteY39" fmla="*/ 589493 h 13717085"/>
              <a:gd name="connsiteX40" fmla="*/ 4349980 w 5935980"/>
              <a:gd name="connsiteY40" fmla="*/ 481450 h 13717085"/>
              <a:gd name="connsiteX41" fmla="*/ 4391022 w 5935980"/>
              <a:gd name="connsiteY41" fmla="*/ 405834 h 13717085"/>
              <a:gd name="connsiteX42" fmla="*/ 4427740 w 5935980"/>
              <a:gd name="connsiteY42" fmla="*/ 347765 h 13717085"/>
              <a:gd name="connsiteX43" fmla="*/ 4482795 w 5935980"/>
              <a:gd name="connsiteY43" fmla="*/ 281037 h 13717085"/>
              <a:gd name="connsiteX44" fmla="*/ 4528351 w 5935980"/>
              <a:gd name="connsiteY44" fmla="*/ 231507 h 13717085"/>
              <a:gd name="connsiteX45" fmla="*/ 4648802 w 5935980"/>
              <a:gd name="connsiteY45" fmla="*/ 135679 h 13717085"/>
              <a:gd name="connsiteX46" fmla="*/ 4730659 w 5935980"/>
              <a:gd name="connsiteY46" fmla="*/ 91249 h 13717085"/>
              <a:gd name="connsiteX47" fmla="*/ 4806057 w 5935980"/>
              <a:gd name="connsiteY47" fmla="*/ 55482 h 13717085"/>
              <a:gd name="connsiteX48" fmla="*/ 4939108 w 5935980"/>
              <a:gd name="connsiteY48" fmla="*/ 16873 h 13717085"/>
              <a:gd name="connsiteX49" fmla="*/ 5017075 w 5935980"/>
              <a:gd name="connsiteY49" fmla="*/ 5232 h 13717085"/>
              <a:gd name="connsiteX50" fmla="*/ 5098894 w 5935980"/>
              <a:gd name="connsiteY50" fmla="*/ 1101 h 13717085"/>
              <a:gd name="connsiteX51" fmla="*/ 5099211 w 5935980"/>
              <a:gd name="connsiteY51" fmla="*/ 1086 h 13717085"/>
              <a:gd name="connsiteX52" fmla="*/ 5099212 w 5935980"/>
              <a:gd name="connsiteY52" fmla="*/ 1086 h 13717085"/>
              <a:gd name="connsiteX53" fmla="*/ 5099211 w 5935980"/>
              <a:gd name="connsiteY53" fmla="*/ 1085 h 13717085"/>
              <a:gd name="connsiteX54" fmla="*/ 5130039 w 5935980"/>
              <a:gd name="connsiteY54" fmla="*/ 1316 h 13717085"/>
              <a:gd name="connsiteX55" fmla="*/ 5153050 w 5935980"/>
              <a:gd name="connsiteY55" fmla="*/ 6514 h 13717085"/>
              <a:gd name="connsiteX56" fmla="*/ 5266101 w 5935980"/>
              <a:gd name="connsiteY56" fmla="*/ 17910 h 13717085"/>
              <a:gd name="connsiteX57" fmla="*/ 5923028 w 5935980"/>
              <a:gd name="connsiteY57" fmla="*/ 744511 h 13717085"/>
              <a:gd name="connsiteX58" fmla="*/ 5926177 w 5935980"/>
              <a:gd name="connsiteY58" fmla="*/ 806873 h 13717085"/>
              <a:gd name="connsiteX59" fmla="*/ 5935980 w 5935980"/>
              <a:gd name="connsiteY59" fmla="*/ 816425 h 13717085"/>
              <a:gd name="connsiteX60" fmla="*/ 5935980 w 5935980"/>
              <a:gd name="connsiteY60" fmla="*/ 12894126 h 13717085"/>
              <a:gd name="connsiteX61" fmla="*/ 5925145 w 5935980"/>
              <a:gd name="connsiteY61" fmla="*/ 12934579 h 13717085"/>
              <a:gd name="connsiteX62" fmla="*/ 5923542 w 5935980"/>
              <a:gd name="connsiteY62" fmla="*/ 12968437 h 13717085"/>
              <a:gd name="connsiteX63" fmla="*/ 5183879 w 5935980"/>
              <a:gd name="connsiteY63" fmla="*/ 13712811 h 13717085"/>
              <a:gd name="connsiteX64" fmla="*/ 5099231 w 5935980"/>
              <a:gd name="connsiteY64" fmla="*/ 13717085 h 13717085"/>
              <a:gd name="connsiteX65" fmla="*/ 5099191 w 5935980"/>
              <a:gd name="connsiteY65" fmla="*/ 13717085 h 13717085"/>
              <a:gd name="connsiteX66" fmla="*/ 0 w 5935980"/>
              <a:gd name="connsiteY66" fmla="*/ 13717085 h 13717085"/>
              <a:gd name="connsiteX67" fmla="*/ 0 w 5935980"/>
              <a:gd name="connsiteY67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5383 w 5935980"/>
              <a:gd name="connsiteY33" fmla="*/ 592678 h 13717085"/>
              <a:gd name="connsiteX34" fmla="*/ 4303866 w 5935980"/>
              <a:gd name="connsiteY34" fmla="*/ 600361 h 13717085"/>
              <a:gd name="connsiteX35" fmla="*/ 4287943 w 5935980"/>
              <a:gd name="connsiteY35" fmla="*/ 662287 h 13717085"/>
              <a:gd name="connsiteX36" fmla="*/ 4271119 w 5935980"/>
              <a:gd name="connsiteY36" fmla="*/ 829177 h 13717085"/>
              <a:gd name="connsiteX37" fmla="*/ 4303866 w 5935980"/>
              <a:gd name="connsiteY37" fmla="*/ 600361 h 13717085"/>
              <a:gd name="connsiteX38" fmla="*/ 4306660 w 5935980"/>
              <a:gd name="connsiteY38" fmla="*/ 589493 h 13717085"/>
              <a:gd name="connsiteX39" fmla="*/ 4349980 w 5935980"/>
              <a:gd name="connsiteY39" fmla="*/ 481450 h 13717085"/>
              <a:gd name="connsiteX40" fmla="*/ 4391022 w 5935980"/>
              <a:gd name="connsiteY40" fmla="*/ 405834 h 13717085"/>
              <a:gd name="connsiteX41" fmla="*/ 4427740 w 5935980"/>
              <a:gd name="connsiteY41" fmla="*/ 347765 h 13717085"/>
              <a:gd name="connsiteX42" fmla="*/ 4482795 w 5935980"/>
              <a:gd name="connsiteY42" fmla="*/ 281037 h 13717085"/>
              <a:gd name="connsiteX43" fmla="*/ 4528351 w 5935980"/>
              <a:gd name="connsiteY43" fmla="*/ 231507 h 13717085"/>
              <a:gd name="connsiteX44" fmla="*/ 4648802 w 5935980"/>
              <a:gd name="connsiteY44" fmla="*/ 135679 h 13717085"/>
              <a:gd name="connsiteX45" fmla="*/ 4730659 w 5935980"/>
              <a:gd name="connsiteY45" fmla="*/ 91249 h 13717085"/>
              <a:gd name="connsiteX46" fmla="*/ 4806057 w 5935980"/>
              <a:gd name="connsiteY46" fmla="*/ 55482 h 13717085"/>
              <a:gd name="connsiteX47" fmla="*/ 4939108 w 5935980"/>
              <a:gd name="connsiteY47" fmla="*/ 16873 h 13717085"/>
              <a:gd name="connsiteX48" fmla="*/ 5017075 w 5935980"/>
              <a:gd name="connsiteY48" fmla="*/ 5232 h 13717085"/>
              <a:gd name="connsiteX49" fmla="*/ 5098894 w 5935980"/>
              <a:gd name="connsiteY49" fmla="*/ 1101 h 13717085"/>
              <a:gd name="connsiteX50" fmla="*/ 5099211 w 5935980"/>
              <a:gd name="connsiteY50" fmla="*/ 1086 h 13717085"/>
              <a:gd name="connsiteX51" fmla="*/ 5099212 w 5935980"/>
              <a:gd name="connsiteY51" fmla="*/ 1086 h 13717085"/>
              <a:gd name="connsiteX52" fmla="*/ 5099211 w 5935980"/>
              <a:gd name="connsiteY52" fmla="*/ 1085 h 13717085"/>
              <a:gd name="connsiteX53" fmla="*/ 5130039 w 5935980"/>
              <a:gd name="connsiteY53" fmla="*/ 1316 h 13717085"/>
              <a:gd name="connsiteX54" fmla="*/ 5153050 w 5935980"/>
              <a:gd name="connsiteY54" fmla="*/ 6514 h 13717085"/>
              <a:gd name="connsiteX55" fmla="*/ 5266101 w 5935980"/>
              <a:gd name="connsiteY55" fmla="*/ 17910 h 13717085"/>
              <a:gd name="connsiteX56" fmla="*/ 5923028 w 5935980"/>
              <a:gd name="connsiteY56" fmla="*/ 744511 h 13717085"/>
              <a:gd name="connsiteX57" fmla="*/ 5926177 w 5935980"/>
              <a:gd name="connsiteY57" fmla="*/ 806873 h 13717085"/>
              <a:gd name="connsiteX58" fmla="*/ 5935980 w 5935980"/>
              <a:gd name="connsiteY58" fmla="*/ 816425 h 13717085"/>
              <a:gd name="connsiteX59" fmla="*/ 5935980 w 5935980"/>
              <a:gd name="connsiteY59" fmla="*/ 12894126 h 13717085"/>
              <a:gd name="connsiteX60" fmla="*/ 5925145 w 5935980"/>
              <a:gd name="connsiteY60" fmla="*/ 12934579 h 13717085"/>
              <a:gd name="connsiteX61" fmla="*/ 5923542 w 5935980"/>
              <a:gd name="connsiteY61" fmla="*/ 12968437 h 13717085"/>
              <a:gd name="connsiteX62" fmla="*/ 5183879 w 5935980"/>
              <a:gd name="connsiteY62" fmla="*/ 13712811 h 13717085"/>
              <a:gd name="connsiteX63" fmla="*/ 5099231 w 5935980"/>
              <a:gd name="connsiteY63" fmla="*/ 13717085 h 13717085"/>
              <a:gd name="connsiteX64" fmla="*/ 5099191 w 5935980"/>
              <a:gd name="connsiteY64" fmla="*/ 13717085 h 13717085"/>
              <a:gd name="connsiteX65" fmla="*/ 0 w 5935980"/>
              <a:gd name="connsiteY65" fmla="*/ 13717085 h 13717085"/>
              <a:gd name="connsiteX66" fmla="*/ 0 w 5935980"/>
              <a:gd name="connsiteY66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5383 w 5935980"/>
              <a:gd name="connsiteY33" fmla="*/ 592678 h 13717085"/>
              <a:gd name="connsiteX34" fmla="*/ 4303866 w 5935980"/>
              <a:gd name="connsiteY34" fmla="*/ 600361 h 13717085"/>
              <a:gd name="connsiteX35" fmla="*/ 4287943 w 5935980"/>
              <a:gd name="connsiteY35" fmla="*/ 662287 h 13717085"/>
              <a:gd name="connsiteX36" fmla="*/ 4303866 w 5935980"/>
              <a:gd name="connsiteY36" fmla="*/ 600361 h 13717085"/>
              <a:gd name="connsiteX37" fmla="*/ 4306660 w 5935980"/>
              <a:gd name="connsiteY37" fmla="*/ 589493 h 13717085"/>
              <a:gd name="connsiteX38" fmla="*/ 4349980 w 5935980"/>
              <a:gd name="connsiteY38" fmla="*/ 481450 h 13717085"/>
              <a:gd name="connsiteX39" fmla="*/ 4391022 w 5935980"/>
              <a:gd name="connsiteY39" fmla="*/ 405834 h 13717085"/>
              <a:gd name="connsiteX40" fmla="*/ 4427740 w 5935980"/>
              <a:gd name="connsiteY40" fmla="*/ 347765 h 13717085"/>
              <a:gd name="connsiteX41" fmla="*/ 4482795 w 5935980"/>
              <a:gd name="connsiteY41" fmla="*/ 281037 h 13717085"/>
              <a:gd name="connsiteX42" fmla="*/ 4528351 w 5935980"/>
              <a:gd name="connsiteY42" fmla="*/ 231507 h 13717085"/>
              <a:gd name="connsiteX43" fmla="*/ 4648802 w 5935980"/>
              <a:gd name="connsiteY43" fmla="*/ 135679 h 13717085"/>
              <a:gd name="connsiteX44" fmla="*/ 4730659 w 5935980"/>
              <a:gd name="connsiteY44" fmla="*/ 91249 h 13717085"/>
              <a:gd name="connsiteX45" fmla="*/ 4806057 w 5935980"/>
              <a:gd name="connsiteY45" fmla="*/ 55482 h 13717085"/>
              <a:gd name="connsiteX46" fmla="*/ 4939108 w 5935980"/>
              <a:gd name="connsiteY46" fmla="*/ 16873 h 13717085"/>
              <a:gd name="connsiteX47" fmla="*/ 5017075 w 5935980"/>
              <a:gd name="connsiteY47" fmla="*/ 5232 h 13717085"/>
              <a:gd name="connsiteX48" fmla="*/ 5098894 w 5935980"/>
              <a:gd name="connsiteY48" fmla="*/ 1101 h 13717085"/>
              <a:gd name="connsiteX49" fmla="*/ 5099211 w 5935980"/>
              <a:gd name="connsiteY49" fmla="*/ 1086 h 13717085"/>
              <a:gd name="connsiteX50" fmla="*/ 5099212 w 5935980"/>
              <a:gd name="connsiteY50" fmla="*/ 1086 h 13717085"/>
              <a:gd name="connsiteX51" fmla="*/ 5099211 w 5935980"/>
              <a:gd name="connsiteY51" fmla="*/ 1085 h 13717085"/>
              <a:gd name="connsiteX52" fmla="*/ 5130039 w 5935980"/>
              <a:gd name="connsiteY52" fmla="*/ 1316 h 13717085"/>
              <a:gd name="connsiteX53" fmla="*/ 5153050 w 5935980"/>
              <a:gd name="connsiteY53" fmla="*/ 6514 h 13717085"/>
              <a:gd name="connsiteX54" fmla="*/ 5266101 w 5935980"/>
              <a:gd name="connsiteY54" fmla="*/ 17910 h 13717085"/>
              <a:gd name="connsiteX55" fmla="*/ 5923028 w 5935980"/>
              <a:gd name="connsiteY55" fmla="*/ 744511 h 13717085"/>
              <a:gd name="connsiteX56" fmla="*/ 5926177 w 5935980"/>
              <a:gd name="connsiteY56" fmla="*/ 806873 h 13717085"/>
              <a:gd name="connsiteX57" fmla="*/ 5935980 w 5935980"/>
              <a:gd name="connsiteY57" fmla="*/ 816425 h 13717085"/>
              <a:gd name="connsiteX58" fmla="*/ 5935980 w 5935980"/>
              <a:gd name="connsiteY58" fmla="*/ 12894126 h 13717085"/>
              <a:gd name="connsiteX59" fmla="*/ 5925145 w 5935980"/>
              <a:gd name="connsiteY59" fmla="*/ 12934579 h 13717085"/>
              <a:gd name="connsiteX60" fmla="*/ 5923542 w 5935980"/>
              <a:gd name="connsiteY60" fmla="*/ 12968437 h 13717085"/>
              <a:gd name="connsiteX61" fmla="*/ 5183879 w 5935980"/>
              <a:gd name="connsiteY61" fmla="*/ 13712811 h 13717085"/>
              <a:gd name="connsiteX62" fmla="*/ 5099231 w 5935980"/>
              <a:gd name="connsiteY62" fmla="*/ 13717085 h 13717085"/>
              <a:gd name="connsiteX63" fmla="*/ 5099191 w 5935980"/>
              <a:gd name="connsiteY63" fmla="*/ 13717085 h 13717085"/>
              <a:gd name="connsiteX64" fmla="*/ 0 w 5935980"/>
              <a:gd name="connsiteY64" fmla="*/ 13717085 h 13717085"/>
              <a:gd name="connsiteX65" fmla="*/ 0 w 5935980"/>
              <a:gd name="connsiteY65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5383 w 5935980"/>
              <a:gd name="connsiteY33" fmla="*/ 592678 h 13717085"/>
              <a:gd name="connsiteX34" fmla="*/ 4303866 w 5935980"/>
              <a:gd name="connsiteY34" fmla="*/ 600361 h 13717085"/>
              <a:gd name="connsiteX35" fmla="*/ 4303866 w 5935980"/>
              <a:gd name="connsiteY35" fmla="*/ 600361 h 13717085"/>
              <a:gd name="connsiteX36" fmla="*/ 4306660 w 5935980"/>
              <a:gd name="connsiteY36" fmla="*/ 589493 h 13717085"/>
              <a:gd name="connsiteX37" fmla="*/ 4349980 w 5935980"/>
              <a:gd name="connsiteY37" fmla="*/ 481450 h 13717085"/>
              <a:gd name="connsiteX38" fmla="*/ 4391022 w 5935980"/>
              <a:gd name="connsiteY38" fmla="*/ 405834 h 13717085"/>
              <a:gd name="connsiteX39" fmla="*/ 4427740 w 5935980"/>
              <a:gd name="connsiteY39" fmla="*/ 347765 h 13717085"/>
              <a:gd name="connsiteX40" fmla="*/ 4482795 w 5935980"/>
              <a:gd name="connsiteY40" fmla="*/ 281037 h 13717085"/>
              <a:gd name="connsiteX41" fmla="*/ 4528351 w 5935980"/>
              <a:gd name="connsiteY41" fmla="*/ 231507 h 13717085"/>
              <a:gd name="connsiteX42" fmla="*/ 4648802 w 5935980"/>
              <a:gd name="connsiteY42" fmla="*/ 135679 h 13717085"/>
              <a:gd name="connsiteX43" fmla="*/ 4730659 w 5935980"/>
              <a:gd name="connsiteY43" fmla="*/ 91249 h 13717085"/>
              <a:gd name="connsiteX44" fmla="*/ 4806057 w 5935980"/>
              <a:gd name="connsiteY44" fmla="*/ 55482 h 13717085"/>
              <a:gd name="connsiteX45" fmla="*/ 4939108 w 5935980"/>
              <a:gd name="connsiteY45" fmla="*/ 16873 h 13717085"/>
              <a:gd name="connsiteX46" fmla="*/ 5017075 w 5935980"/>
              <a:gd name="connsiteY46" fmla="*/ 5232 h 13717085"/>
              <a:gd name="connsiteX47" fmla="*/ 5098894 w 5935980"/>
              <a:gd name="connsiteY47" fmla="*/ 1101 h 13717085"/>
              <a:gd name="connsiteX48" fmla="*/ 5099211 w 5935980"/>
              <a:gd name="connsiteY48" fmla="*/ 1086 h 13717085"/>
              <a:gd name="connsiteX49" fmla="*/ 5099212 w 5935980"/>
              <a:gd name="connsiteY49" fmla="*/ 1086 h 13717085"/>
              <a:gd name="connsiteX50" fmla="*/ 5099211 w 5935980"/>
              <a:gd name="connsiteY50" fmla="*/ 1085 h 13717085"/>
              <a:gd name="connsiteX51" fmla="*/ 5130039 w 5935980"/>
              <a:gd name="connsiteY51" fmla="*/ 1316 h 13717085"/>
              <a:gd name="connsiteX52" fmla="*/ 5153050 w 5935980"/>
              <a:gd name="connsiteY52" fmla="*/ 6514 h 13717085"/>
              <a:gd name="connsiteX53" fmla="*/ 5266101 w 5935980"/>
              <a:gd name="connsiteY53" fmla="*/ 17910 h 13717085"/>
              <a:gd name="connsiteX54" fmla="*/ 5923028 w 5935980"/>
              <a:gd name="connsiteY54" fmla="*/ 744511 h 13717085"/>
              <a:gd name="connsiteX55" fmla="*/ 5926177 w 5935980"/>
              <a:gd name="connsiteY55" fmla="*/ 806873 h 13717085"/>
              <a:gd name="connsiteX56" fmla="*/ 5935980 w 5935980"/>
              <a:gd name="connsiteY56" fmla="*/ 816425 h 13717085"/>
              <a:gd name="connsiteX57" fmla="*/ 5935980 w 5935980"/>
              <a:gd name="connsiteY57" fmla="*/ 12894126 h 13717085"/>
              <a:gd name="connsiteX58" fmla="*/ 5925145 w 5935980"/>
              <a:gd name="connsiteY58" fmla="*/ 12934579 h 13717085"/>
              <a:gd name="connsiteX59" fmla="*/ 5923542 w 5935980"/>
              <a:gd name="connsiteY59" fmla="*/ 12968437 h 13717085"/>
              <a:gd name="connsiteX60" fmla="*/ 5183879 w 5935980"/>
              <a:gd name="connsiteY60" fmla="*/ 13712811 h 13717085"/>
              <a:gd name="connsiteX61" fmla="*/ 5099231 w 5935980"/>
              <a:gd name="connsiteY61" fmla="*/ 13717085 h 13717085"/>
              <a:gd name="connsiteX62" fmla="*/ 5099191 w 5935980"/>
              <a:gd name="connsiteY62" fmla="*/ 13717085 h 13717085"/>
              <a:gd name="connsiteX63" fmla="*/ 0 w 5935980"/>
              <a:gd name="connsiteY63" fmla="*/ 13717085 h 13717085"/>
              <a:gd name="connsiteX64" fmla="*/ 0 w 5935980"/>
              <a:gd name="connsiteY64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5383 w 5935980"/>
              <a:gd name="connsiteY33" fmla="*/ 592678 h 13717085"/>
              <a:gd name="connsiteX34" fmla="*/ 4303866 w 5935980"/>
              <a:gd name="connsiteY34" fmla="*/ 600361 h 13717085"/>
              <a:gd name="connsiteX35" fmla="*/ 4303866 w 5935980"/>
              <a:gd name="connsiteY35" fmla="*/ 600361 h 13717085"/>
              <a:gd name="connsiteX36" fmla="*/ 4349980 w 5935980"/>
              <a:gd name="connsiteY36" fmla="*/ 481450 h 13717085"/>
              <a:gd name="connsiteX37" fmla="*/ 4391022 w 5935980"/>
              <a:gd name="connsiteY37" fmla="*/ 405834 h 13717085"/>
              <a:gd name="connsiteX38" fmla="*/ 4427740 w 5935980"/>
              <a:gd name="connsiteY38" fmla="*/ 347765 h 13717085"/>
              <a:gd name="connsiteX39" fmla="*/ 4482795 w 5935980"/>
              <a:gd name="connsiteY39" fmla="*/ 281037 h 13717085"/>
              <a:gd name="connsiteX40" fmla="*/ 4528351 w 5935980"/>
              <a:gd name="connsiteY40" fmla="*/ 231507 h 13717085"/>
              <a:gd name="connsiteX41" fmla="*/ 4648802 w 5935980"/>
              <a:gd name="connsiteY41" fmla="*/ 135679 h 13717085"/>
              <a:gd name="connsiteX42" fmla="*/ 4730659 w 5935980"/>
              <a:gd name="connsiteY42" fmla="*/ 91249 h 13717085"/>
              <a:gd name="connsiteX43" fmla="*/ 4806057 w 5935980"/>
              <a:gd name="connsiteY43" fmla="*/ 55482 h 13717085"/>
              <a:gd name="connsiteX44" fmla="*/ 4939108 w 5935980"/>
              <a:gd name="connsiteY44" fmla="*/ 16873 h 13717085"/>
              <a:gd name="connsiteX45" fmla="*/ 5017075 w 5935980"/>
              <a:gd name="connsiteY45" fmla="*/ 5232 h 13717085"/>
              <a:gd name="connsiteX46" fmla="*/ 5098894 w 5935980"/>
              <a:gd name="connsiteY46" fmla="*/ 1101 h 13717085"/>
              <a:gd name="connsiteX47" fmla="*/ 5099211 w 5935980"/>
              <a:gd name="connsiteY47" fmla="*/ 1086 h 13717085"/>
              <a:gd name="connsiteX48" fmla="*/ 5099212 w 5935980"/>
              <a:gd name="connsiteY48" fmla="*/ 1086 h 13717085"/>
              <a:gd name="connsiteX49" fmla="*/ 5099211 w 5935980"/>
              <a:gd name="connsiteY49" fmla="*/ 1085 h 13717085"/>
              <a:gd name="connsiteX50" fmla="*/ 5130039 w 5935980"/>
              <a:gd name="connsiteY50" fmla="*/ 1316 h 13717085"/>
              <a:gd name="connsiteX51" fmla="*/ 5153050 w 5935980"/>
              <a:gd name="connsiteY51" fmla="*/ 6514 h 13717085"/>
              <a:gd name="connsiteX52" fmla="*/ 5266101 w 5935980"/>
              <a:gd name="connsiteY52" fmla="*/ 17910 h 13717085"/>
              <a:gd name="connsiteX53" fmla="*/ 5923028 w 5935980"/>
              <a:gd name="connsiteY53" fmla="*/ 744511 h 13717085"/>
              <a:gd name="connsiteX54" fmla="*/ 5926177 w 5935980"/>
              <a:gd name="connsiteY54" fmla="*/ 806873 h 13717085"/>
              <a:gd name="connsiteX55" fmla="*/ 5935980 w 5935980"/>
              <a:gd name="connsiteY55" fmla="*/ 816425 h 13717085"/>
              <a:gd name="connsiteX56" fmla="*/ 5935980 w 5935980"/>
              <a:gd name="connsiteY56" fmla="*/ 12894126 h 13717085"/>
              <a:gd name="connsiteX57" fmla="*/ 5925145 w 5935980"/>
              <a:gd name="connsiteY57" fmla="*/ 12934579 h 13717085"/>
              <a:gd name="connsiteX58" fmla="*/ 5923542 w 5935980"/>
              <a:gd name="connsiteY58" fmla="*/ 12968437 h 13717085"/>
              <a:gd name="connsiteX59" fmla="*/ 5183879 w 5935980"/>
              <a:gd name="connsiteY59" fmla="*/ 13712811 h 13717085"/>
              <a:gd name="connsiteX60" fmla="*/ 5099231 w 5935980"/>
              <a:gd name="connsiteY60" fmla="*/ 13717085 h 13717085"/>
              <a:gd name="connsiteX61" fmla="*/ 5099191 w 5935980"/>
              <a:gd name="connsiteY61" fmla="*/ 13717085 h 13717085"/>
              <a:gd name="connsiteX62" fmla="*/ 0 w 5935980"/>
              <a:gd name="connsiteY62" fmla="*/ 13717085 h 13717085"/>
              <a:gd name="connsiteX63" fmla="*/ 0 w 5935980"/>
              <a:gd name="connsiteY63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3866 w 5935980"/>
              <a:gd name="connsiteY33" fmla="*/ 600361 h 13717085"/>
              <a:gd name="connsiteX34" fmla="*/ 4303866 w 5935980"/>
              <a:gd name="connsiteY34" fmla="*/ 600361 h 13717085"/>
              <a:gd name="connsiteX35" fmla="*/ 4349980 w 5935980"/>
              <a:gd name="connsiteY35" fmla="*/ 481450 h 13717085"/>
              <a:gd name="connsiteX36" fmla="*/ 4391022 w 5935980"/>
              <a:gd name="connsiteY36" fmla="*/ 405834 h 13717085"/>
              <a:gd name="connsiteX37" fmla="*/ 4427740 w 5935980"/>
              <a:gd name="connsiteY37" fmla="*/ 347765 h 13717085"/>
              <a:gd name="connsiteX38" fmla="*/ 4482795 w 5935980"/>
              <a:gd name="connsiteY38" fmla="*/ 281037 h 13717085"/>
              <a:gd name="connsiteX39" fmla="*/ 4528351 w 5935980"/>
              <a:gd name="connsiteY39" fmla="*/ 231507 h 13717085"/>
              <a:gd name="connsiteX40" fmla="*/ 4648802 w 5935980"/>
              <a:gd name="connsiteY40" fmla="*/ 135679 h 13717085"/>
              <a:gd name="connsiteX41" fmla="*/ 4730659 w 5935980"/>
              <a:gd name="connsiteY41" fmla="*/ 91249 h 13717085"/>
              <a:gd name="connsiteX42" fmla="*/ 4806057 w 5935980"/>
              <a:gd name="connsiteY42" fmla="*/ 55482 h 13717085"/>
              <a:gd name="connsiteX43" fmla="*/ 4939108 w 5935980"/>
              <a:gd name="connsiteY43" fmla="*/ 16873 h 13717085"/>
              <a:gd name="connsiteX44" fmla="*/ 5017075 w 5935980"/>
              <a:gd name="connsiteY44" fmla="*/ 5232 h 13717085"/>
              <a:gd name="connsiteX45" fmla="*/ 5098894 w 5935980"/>
              <a:gd name="connsiteY45" fmla="*/ 1101 h 13717085"/>
              <a:gd name="connsiteX46" fmla="*/ 5099211 w 5935980"/>
              <a:gd name="connsiteY46" fmla="*/ 1086 h 13717085"/>
              <a:gd name="connsiteX47" fmla="*/ 5099212 w 5935980"/>
              <a:gd name="connsiteY47" fmla="*/ 1086 h 13717085"/>
              <a:gd name="connsiteX48" fmla="*/ 5099211 w 5935980"/>
              <a:gd name="connsiteY48" fmla="*/ 1085 h 13717085"/>
              <a:gd name="connsiteX49" fmla="*/ 5130039 w 5935980"/>
              <a:gd name="connsiteY49" fmla="*/ 1316 h 13717085"/>
              <a:gd name="connsiteX50" fmla="*/ 5153050 w 5935980"/>
              <a:gd name="connsiteY50" fmla="*/ 6514 h 13717085"/>
              <a:gd name="connsiteX51" fmla="*/ 5266101 w 5935980"/>
              <a:gd name="connsiteY51" fmla="*/ 17910 h 13717085"/>
              <a:gd name="connsiteX52" fmla="*/ 5923028 w 5935980"/>
              <a:gd name="connsiteY52" fmla="*/ 744511 h 13717085"/>
              <a:gd name="connsiteX53" fmla="*/ 5926177 w 5935980"/>
              <a:gd name="connsiteY53" fmla="*/ 806873 h 13717085"/>
              <a:gd name="connsiteX54" fmla="*/ 5935980 w 5935980"/>
              <a:gd name="connsiteY54" fmla="*/ 816425 h 13717085"/>
              <a:gd name="connsiteX55" fmla="*/ 5935980 w 5935980"/>
              <a:gd name="connsiteY55" fmla="*/ 12894126 h 13717085"/>
              <a:gd name="connsiteX56" fmla="*/ 5925145 w 5935980"/>
              <a:gd name="connsiteY56" fmla="*/ 12934579 h 13717085"/>
              <a:gd name="connsiteX57" fmla="*/ 5923542 w 5935980"/>
              <a:gd name="connsiteY57" fmla="*/ 12968437 h 13717085"/>
              <a:gd name="connsiteX58" fmla="*/ 5183879 w 5935980"/>
              <a:gd name="connsiteY58" fmla="*/ 13712811 h 13717085"/>
              <a:gd name="connsiteX59" fmla="*/ 5099231 w 5935980"/>
              <a:gd name="connsiteY59" fmla="*/ 13717085 h 13717085"/>
              <a:gd name="connsiteX60" fmla="*/ 5099191 w 5935980"/>
              <a:gd name="connsiteY60" fmla="*/ 13717085 h 13717085"/>
              <a:gd name="connsiteX61" fmla="*/ 0 w 5935980"/>
              <a:gd name="connsiteY61" fmla="*/ 13717085 h 13717085"/>
              <a:gd name="connsiteX62" fmla="*/ 0 w 5935980"/>
              <a:gd name="connsiteY62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3866 w 5935980"/>
              <a:gd name="connsiteY33" fmla="*/ 600361 h 13717085"/>
              <a:gd name="connsiteX34" fmla="*/ 4303866 w 5935980"/>
              <a:gd name="connsiteY34" fmla="*/ 600361 h 13717085"/>
              <a:gd name="connsiteX35" fmla="*/ 4349980 w 5935980"/>
              <a:gd name="connsiteY35" fmla="*/ 481450 h 13717085"/>
              <a:gd name="connsiteX36" fmla="*/ 4391022 w 5935980"/>
              <a:gd name="connsiteY36" fmla="*/ 405834 h 13717085"/>
              <a:gd name="connsiteX37" fmla="*/ 4427740 w 5935980"/>
              <a:gd name="connsiteY37" fmla="*/ 347765 h 13717085"/>
              <a:gd name="connsiteX38" fmla="*/ 4528351 w 5935980"/>
              <a:gd name="connsiteY38" fmla="*/ 231507 h 13717085"/>
              <a:gd name="connsiteX39" fmla="*/ 4648802 w 5935980"/>
              <a:gd name="connsiteY39" fmla="*/ 135679 h 13717085"/>
              <a:gd name="connsiteX40" fmla="*/ 4730659 w 5935980"/>
              <a:gd name="connsiteY40" fmla="*/ 91249 h 13717085"/>
              <a:gd name="connsiteX41" fmla="*/ 4806057 w 5935980"/>
              <a:gd name="connsiteY41" fmla="*/ 55482 h 13717085"/>
              <a:gd name="connsiteX42" fmla="*/ 4939108 w 5935980"/>
              <a:gd name="connsiteY42" fmla="*/ 16873 h 13717085"/>
              <a:gd name="connsiteX43" fmla="*/ 5017075 w 5935980"/>
              <a:gd name="connsiteY43" fmla="*/ 5232 h 13717085"/>
              <a:gd name="connsiteX44" fmla="*/ 5098894 w 5935980"/>
              <a:gd name="connsiteY44" fmla="*/ 1101 h 13717085"/>
              <a:gd name="connsiteX45" fmla="*/ 5099211 w 5935980"/>
              <a:gd name="connsiteY45" fmla="*/ 1086 h 13717085"/>
              <a:gd name="connsiteX46" fmla="*/ 5099212 w 5935980"/>
              <a:gd name="connsiteY46" fmla="*/ 1086 h 13717085"/>
              <a:gd name="connsiteX47" fmla="*/ 5099211 w 5935980"/>
              <a:gd name="connsiteY47" fmla="*/ 1085 h 13717085"/>
              <a:gd name="connsiteX48" fmla="*/ 5130039 w 5935980"/>
              <a:gd name="connsiteY48" fmla="*/ 1316 h 13717085"/>
              <a:gd name="connsiteX49" fmla="*/ 5153050 w 5935980"/>
              <a:gd name="connsiteY49" fmla="*/ 6514 h 13717085"/>
              <a:gd name="connsiteX50" fmla="*/ 5266101 w 5935980"/>
              <a:gd name="connsiteY50" fmla="*/ 17910 h 13717085"/>
              <a:gd name="connsiteX51" fmla="*/ 5923028 w 5935980"/>
              <a:gd name="connsiteY51" fmla="*/ 744511 h 13717085"/>
              <a:gd name="connsiteX52" fmla="*/ 5926177 w 5935980"/>
              <a:gd name="connsiteY52" fmla="*/ 806873 h 13717085"/>
              <a:gd name="connsiteX53" fmla="*/ 5935980 w 5935980"/>
              <a:gd name="connsiteY53" fmla="*/ 816425 h 13717085"/>
              <a:gd name="connsiteX54" fmla="*/ 5935980 w 5935980"/>
              <a:gd name="connsiteY54" fmla="*/ 12894126 h 13717085"/>
              <a:gd name="connsiteX55" fmla="*/ 5925145 w 5935980"/>
              <a:gd name="connsiteY55" fmla="*/ 12934579 h 13717085"/>
              <a:gd name="connsiteX56" fmla="*/ 5923542 w 5935980"/>
              <a:gd name="connsiteY56" fmla="*/ 12968437 h 13717085"/>
              <a:gd name="connsiteX57" fmla="*/ 5183879 w 5935980"/>
              <a:gd name="connsiteY57" fmla="*/ 13712811 h 13717085"/>
              <a:gd name="connsiteX58" fmla="*/ 5099231 w 5935980"/>
              <a:gd name="connsiteY58" fmla="*/ 13717085 h 13717085"/>
              <a:gd name="connsiteX59" fmla="*/ 5099191 w 5935980"/>
              <a:gd name="connsiteY59" fmla="*/ 13717085 h 13717085"/>
              <a:gd name="connsiteX60" fmla="*/ 0 w 5935980"/>
              <a:gd name="connsiteY60" fmla="*/ 13717085 h 13717085"/>
              <a:gd name="connsiteX61" fmla="*/ 0 w 5935980"/>
              <a:gd name="connsiteY61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3866 w 5935980"/>
              <a:gd name="connsiteY33" fmla="*/ 600361 h 13717085"/>
              <a:gd name="connsiteX34" fmla="*/ 4303866 w 5935980"/>
              <a:gd name="connsiteY34" fmla="*/ 600361 h 13717085"/>
              <a:gd name="connsiteX35" fmla="*/ 4349980 w 5935980"/>
              <a:gd name="connsiteY35" fmla="*/ 481450 h 13717085"/>
              <a:gd name="connsiteX36" fmla="*/ 4391022 w 5935980"/>
              <a:gd name="connsiteY36" fmla="*/ 405834 h 13717085"/>
              <a:gd name="connsiteX37" fmla="*/ 4427740 w 5935980"/>
              <a:gd name="connsiteY37" fmla="*/ 347765 h 13717085"/>
              <a:gd name="connsiteX38" fmla="*/ 4648802 w 5935980"/>
              <a:gd name="connsiteY38" fmla="*/ 135679 h 13717085"/>
              <a:gd name="connsiteX39" fmla="*/ 4730659 w 5935980"/>
              <a:gd name="connsiteY39" fmla="*/ 91249 h 13717085"/>
              <a:gd name="connsiteX40" fmla="*/ 4806057 w 5935980"/>
              <a:gd name="connsiteY40" fmla="*/ 55482 h 13717085"/>
              <a:gd name="connsiteX41" fmla="*/ 4939108 w 5935980"/>
              <a:gd name="connsiteY41" fmla="*/ 16873 h 13717085"/>
              <a:gd name="connsiteX42" fmla="*/ 5017075 w 5935980"/>
              <a:gd name="connsiteY42" fmla="*/ 5232 h 13717085"/>
              <a:gd name="connsiteX43" fmla="*/ 5098894 w 5935980"/>
              <a:gd name="connsiteY43" fmla="*/ 1101 h 13717085"/>
              <a:gd name="connsiteX44" fmla="*/ 5099211 w 5935980"/>
              <a:gd name="connsiteY44" fmla="*/ 1086 h 13717085"/>
              <a:gd name="connsiteX45" fmla="*/ 5099212 w 5935980"/>
              <a:gd name="connsiteY45" fmla="*/ 1086 h 13717085"/>
              <a:gd name="connsiteX46" fmla="*/ 5099211 w 5935980"/>
              <a:gd name="connsiteY46" fmla="*/ 1085 h 13717085"/>
              <a:gd name="connsiteX47" fmla="*/ 5130039 w 5935980"/>
              <a:gd name="connsiteY47" fmla="*/ 1316 h 13717085"/>
              <a:gd name="connsiteX48" fmla="*/ 5153050 w 5935980"/>
              <a:gd name="connsiteY48" fmla="*/ 6514 h 13717085"/>
              <a:gd name="connsiteX49" fmla="*/ 5266101 w 5935980"/>
              <a:gd name="connsiteY49" fmla="*/ 17910 h 13717085"/>
              <a:gd name="connsiteX50" fmla="*/ 5923028 w 5935980"/>
              <a:gd name="connsiteY50" fmla="*/ 744511 h 13717085"/>
              <a:gd name="connsiteX51" fmla="*/ 5926177 w 5935980"/>
              <a:gd name="connsiteY51" fmla="*/ 806873 h 13717085"/>
              <a:gd name="connsiteX52" fmla="*/ 5935980 w 5935980"/>
              <a:gd name="connsiteY52" fmla="*/ 816425 h 13717085"/>
              <a:gd name="connsiteX53" fmla="*/ 5935980 w 5935980"/>
              <a:gd name="connsiteY53" fmla="*/ 12894126 h 13717085"/>
              <a:gd name="connsiteX54" fmla="*/ 5925145 w 5935980"/>
              <a:gd name="connsiteY54" fmla="*/ 12934579 h 13717085"/>
              <a:gd name="connsiteX55" fmla="*/ 5923542 w 5935980"/>
              <a:gd name="connsiteY55" fmla="*/ 12968437 h 13717085"/>
              <a:gd name="connsiteX56" fmla="*/ 5183879 w 5935980"/>
              <a:gd name="connsiteY56" fmla="*/ 13712811 h 13717085"/>
              <a:gd name="connsiteX57" fmla="*/ 5099231 w 5935980"/>
              <a:gd name="connsiteY57" fmla="*/ 13717085 h 13717085"/>
              <a:gd name="connsiteX58" fmla="*/ 5099191 w 5935980"/>
              <a:gd name="connsiteY58" fmla="*/ 13717085 h 13717085"/>
              <a:gd name="connsiteX59" fmla="*/ 0 w 5935980"/>
              <a:gd name="connsiteY59" fmla="*/ 13717085 h 13717085"/>
              <a:gd name="connsiteX60" fmla="*/ 0 w 5935980"/>
              <a:gd name="connsiteY60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482795 w 5935980"/>
              <a:gd name="connsiteY22" fmla="*/ 281037 h 13717085"/>
              <a:gd name="connsiteX23" fmla="*/ 4441639 w 5935980"/>
              <a:gd name="connsiteY23" fmla="*/ 325784 h 13717085"/>
              <a:gd name="connsiteX24" fmla="*/ 4427740 w 5935980"/>
              <a:gd name="connsiteY24" fmla="*/ 347765 h 13717085"/>
              <a:gd name="connsiteX25" fmla="*/ 4412544 w 5935980"/>
              <a:gd name="connsiteY25" fmla="*/ 366183 h 13717085"/>
              <a:gd name="connsiteX26" fmla="*/ 4391022 w 5935980"/>
              <a:gd name="connsiteY26" fmla="*/ 405834 h 13717085"/>
              <a:gd name="connsiteX27" fmla="*/ 4361712 w 5935980"/>
              <a:gd name="connsiteY27" fmla="*/ 452188 h 13717085"/>
              <a:gd name="connsiteX28" fmla="*/ 4349980 w 5935980"/>
              <a:gd name="connsiteY28" fmla="*/ 481450 h 13717085"/>
              <a:gd name="connsiteX29" fmla="*/ 4336195 w 5935980"/>
              <a:gd name="connsiteY29" fmla="*/ 506846 h 13717085"/>
              <a:gd name="connsiteX30" fmla="*/ 4308348 w 5935980"/>
              <a:gd name="connsiteY30" fmla="*/ 582928 h 13717085"/>
              <a:gd name="connsiteX31" fmla="*/ 4306660 w 5935980"/>
              <a:gd name="connsiteY31" fmla="*/ 589493 h 13717085"/>
              <a:gd name="connsiteX32" fmla="*/ 4303866 w 5935980"/>
              <a:gd name="connsiteY32" fmla="*/ 600361 h 13717085"/>
              <a:gd name="connsiteX33" fmla="*/ 4303866 w 5935980"/>
              <a:gd name="connsiteY33" fmla="*/ 600361 h 13717085"/>
              <a:gd name="connsiteX34" fmla="*/ 4349980 w 5935980"/>
              <a:gd name="connsiteY34" fmla="*/ 481450 h 13717085"/>
              <a:gd name="connsiteX35" fmla="*/ 4391022 w 5935980"/>
              <a:gd name="connsiteY35" fmla="*/ 405834 h 13717085"/>
              <a:gd name="connsiteX36" fmla="*/ 4427740 w 5935980"/>
              <a:gd name="connsiteY36" fmla="*/ 347765 h 13717085"/>
              <a:gd name="connsiteX37" fmla="*/ 4648802 w 5935980"/>
              <a:gd name="connsiteY37" fmla="*/ 135679 h 13717085"/>
              <a:gd name="connsiteX38" fmla="*/ 4730659 w 5935980"/>
              <a:gd name="connsiteY38" fmla="*/ 91249 h 13717085"/>
              <a:gd name="connsiteX39" fmla="*/ 4806057 w 5935980"/>
              <a:gd name="connsiteY39" fmla="*/ 55482 h 13717085"/>
              <a:gd name="connsiteX40" fmla="*/ 4939108 w 5935980"/>
              <a:gd name="connsiteY40" fmla="*/ 16873 h 13717085"/>
              <a:gd name="connsiteX41" fmla="*/ 5017075 w 5935980"/>
              <a:gd name="connsiteY41" fmla="*/ 5232 h 13717085"/>
              <a:gd name="connsiteX42" fmla="*/ 5098894 w 5935980"/>
              <a:gd name="connsiteY42" fmla="*/ 1101 h 13717085"/>
              <a:gd name="connsiteX43" fmla="*/ 5099211 w 5935980"/>
              <a:gd name="connsiteY43" fmla="*/ 1086 h 13717085"/>
              <a:gd name="connsiteX44" fmla="*/ 5099212 w 5935980"/>
              <a:gd name="connsiteY44" fmla="*/ 1086 h 13717085"/>
              <a:gd name="connsiteX45" fmla="*/ 5099211 w 5935980"/>
              <a:gd name="connsiteY45" fmla="*/ 1085 h 13717085"/>
              <a:gd name="connsiteX46" fmla="*/ 5130039 w 5935980"/>
              <a:gd name="connsiteY46" fmla="*/ 1316 h 13717085"/>
              <a:gd name="connsiteX47" fmla="*/ 5153050 w 5935980"/>
              <a:gd name="connsiteY47" fmla="*/ 6514 h 13717085"/>
              <a:gd name="connsiteX48" fmla="*/ 5266101 w 5935980"/>
              <a:gd name="connsiteY48" fmla="*/ 17910 h 13717085"/>
              <a:gd name="connsiteX49" fmla="*/ 5923028 w 5935980"/>
              <a:gd name="connsiteY49" fmla="*/ 744511 h 13717085"/>
              <a:gd name="connsiteX50" fmla="*/ 5926177 w 5935980"/>
              <a:gd name="connsiteY50" fmla="*/ 806873 h 13717085"/>
              <a:gd name="connsiteX51" fmla="*/ 5935980 w 5935980"/>
              <a:gd name="connsiteY51" fmla="*/ 816425 h 13717085"/>
              <a:gd name="connsiteX52" fmla="*/ 5935980 w 5935980"/>
              <a:gd name="connsiteY52" fmla="*/ 12894126 h 13717085"/>
              <a:gd name="connsiteX53" fmla="*/ 5925145 w 5935980"/>
              <a:gd name="connsiteY53" fmla="*/ 12934579 h 13717085"/>
              <a:gd name="connsiteX54" fmla="*/ 5923542 w 5935980"/>
              <a:gd name="connsiteY54" fmla="*/ 12968437 h 13717085"/>
              <a:gd name="connsiteX55" fmla="*/ 5183879 w 5935980"/>
              <a:gd name="connsiteY55" fmla="*/ 13712811 h 13717085"/>
              <a:gd name="connsiteX56" fmla="*/ 5099231 w 5935980"/>
              <a:gd name="connsiteY56" fmla="*/ 13717085 h 13717085"/>
              <a:gd name="connsiteX57" fmla="*/ 5099191 w 5935980"/>
              <a:gd name="connsiteY57" fmla="*/ 13717085 h 13717085"/>
              <a:gd name="connsiteX58" fmla="*/ 0 w 5935980"/>
              <a:gd name="connsiteY58" fmla="*/ 13717085 h 13717085"/>
              <a:gd name="connsiteX59" fmla="*/ 0 w 5935980"/>
              <a:gd name="connsiteY59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482795 w 5935980"/>
              <a:gd name="connsiteY21" fmla="*/ 281037 h 13717085"/>
              <a:gd name="connsiteX22" fmla="*/ 4441639 w 5935980"/>
              <a:gd name="connsiteY22" fmla="*/ 325784 h 13717085"/>
              <a:gd name="connsiteX23" fmla="*/ 4427740 w 5935980"/>
              <a:gd name="connsiteY23" fmla="*/ 347765 h 13717085"/>
              <a:gd name="connsiteX24" fmla="*/ 4412544 w 5935980"/>
              <a:gd name="connsiteY24" fmla="*/ 366183 h 13717085"/>
              <a:gd name="connsiteX25" fmla="*/ 4391022 w 5935980"/>
              <a:gd name="connsiteY25" fmla="*/ 405834 h 13717085"/>
              <a:gd name="connsiteX26" fmla="*/ 4361712 w 5935980"/>
              <a:gd name="connsiteY26" fmla="*/ 452188 h 13717085"/>
              <a:gd name="connsiteX27" fmla="*/ 4349980 w 5935980"/>
              <a:gd name="connsiteY27" fmla="*/ 481450 h 13717085"/>
              <a:gd name="connsiteX28" fmla="*/ 4336195 w 5935980"/>
              <a:gd name="connsiteY28" fmla="*/ 506846 h 13717085"/>
              <a:gd name="connsiteX29" fmla="*/ 4308348 w 5935980"/>
              <a:gd name="connsiteY29" fmla="*/ 582928 h 13717085"/>
              <a:gd name="connsiteX30" fmla="*/ 4306660 w 5935980"/>
              <a:gd name="connsiteY30" fmla="*/ 589493 h 13717085"/>
              <a:gd name="connsiteX31" fmla="*/ 4303866 w 5935980"/>
              <a:gd name="connsiteY31" fmla="*/ 600361 h 13717085"/>
              <a:gd name="connsiteX32" fmla="*/ 4303866 w 5935980"/>
              <a:gd name="connsiteY32" fmla="*/ 600361 h 13717085"/>
              <a:gd name="connsiteX33" fmla="*/ 4349980 w 5935980"/>
              <a:gd name="connsiteY33" fmla="*/ 481450 h 13717085"/>
              <a:gd name="connsiteX34" fmla="*/ 4391022 w 5935980"/>
              <a:gd name="connsiteY34" fmla="*/ 405834 h 13717085"/>
              <a:gd name="connsiteX35" fmla="*/ 4427740 w 5935980"/>
              <a:gd name="connsiteY35" fmla="*/ 347765 h 13717085"/>
              <a:gd name="connsiteX36" fmla="*/ 4648802 w 5935980"/>
              <a:gd name="connsiteY36" fmla="*/ 135679 h 13717085"/>
              <a:gd name="connsiteX37" fmla="*/ 4730659 w 5935980"/>
              <a:gd name="connsiteY37" fmla="*/ 91249 h 13717085"/>
              <a:gd name="connsiteX38" fmla="*/ 4806057 w 5935980"/>
              <a:gd name="connsiteY38" fmla="*/ 55482 h 13717085"/>
              <a:gd name="connsiteX39" fmla="*/ 4939108 w 5935980"/>
              <a:gd name="connsiteY39" fmla="*/ 16873 h 13717085"/>
              <a:gd name="connsiteX40" fmla="*/ 5017075 w 5935980"/>
              <a:gd name="connsiteY40" fmla="*/ 5232 h 13717085"/>
              <a:gd name="connsiteX41" fmla="*/ 5098894 w 5935980"/>
              <a:gd name="connsiteY41" fmla="*/ 1101 h 13717085"/>
              <a:gd name="connsiteX42" fmla="*/ 5099211 w 5935980"/>
              <a:gd name="connsiteY42" fmla="*/ 1086 h 13717085"/>
              <a:gd name="connsiteX43" fmla="*/ 5099212 w 5935980"/>
              <a:gd name="connsiteY43" fmla="*/ 1086 h 13717085"/>
              <a:gd name="connsiteX44" fmla="*/ 5099211 w 5935980"/>
              <a:gd name="connsiteY44" fmla="*/ 1085 h 13717085"/>
              <a:gd name="connsiteX45" fmla="*/ 5130039 w 5935980"/>
              <a:gd name="connsiteY45" fmla="*/ 1316 h 13717085"/>
              <a:gd name="connsiteX46" fmla="*/ 5153050 w 5935980"/>
              <a:gd name="connsiteY46" fmla="*/ 6514 h 13717085"/>
              <a:gd name="connsiteX47" fmla="*/ 5266101 w 5935980"/>
              <a:gd name="connsiteY47" fmla="*/ 17910 h 13717085"/>
              <a:gd name="connsiteX48" fmla="*/ 5923028 w 5935980"/>
              <a:gd name="connsiteY48" fmla="*/ 744511 h 13717085"/>
              <a:gd name="connsiteX49" fmla="*/ 5926177 w 5935980"/>
              <a:gd name="connsiteY49" fmla="*/ 806873 h 13717085"/>
              <a:gd name="connsiteX50" fmla="*/ 5935980 w 5935980"/>
              <a:gd name="connsiteY50" fmla="*/ 816425 h 13717085"/>
              <a:gd name="connsiteX51" fmla="*/ 5935980 w 5935980"/>
              <a:gd name="connsiteY51" fmla="*/ 12894126 h 13717085"/>
              <a:gd name="connsiteX52" fmla="*/ 5925145 w 5935980"/>
              <a:gd name="connsiteY52" fmla="*/ 12934579 h 13717085"/>
              <a:gd name="connsiteX53" fmla="*/ 5923542 w 5935980"/>
              <a:gd name="connsiteY53" fmla="*/ 12968437 h 13717085"/>
              <a:gd name="connsiteX54" fmla="*/ 5183879 w 5935980"/>
              <a:gd name="connsiteY54" fmla="*/ 13712811 h 13717085"/>
              <a:gd name="connsiteX55" fmla="*/ 5099231 w 5935980"/>
              <a:gd name="connsiteY55" fmla="*/ 13717085 h 13717085"/>
              <a:gd name="connsiteX56" fmla="*/ 5099191 w 5935980"/>
              <a:gd name="connsiteY56" fmla="*/ 13717085 h 13717085"/>
              <a:gd name="connsiteX57" fmla="*/ 0 w 5935980"/>
              <a:gd name="connsiteY57" fmla="*/ 13717085 h 13717085"/>
              <a:gd name="connsiteX58" fmla="*/ 0 w 5935980"/>
              <a:gd name="connsiteY58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482795 w 5935980"/>
              <a:gd name="connsiteY20" fmla="*/ 281037 h 13717085"/>
              <a:gd name="connsiteX21" fmla="*/ 4441639 w 5935980"/>
              <a:gd name="connsiteY21" fmla="*/ 325784 h 13717085"/>
              <a:gd name="connsiteX22" fmla="*/ 4427740 w 5935980"/>
              <a:gd name="connsiteY22" fmla="*/ 347765 h 13717085"/>
              <a:gd name="connsiteX23" fmla="*/ 4412544 w 5935980"/>
              <a:gd name="connsiteY23" fmla="*/ 366183 h 13717085"/>
              <a:gd name="connsiteX24" fmla="*/ 4391022 w 5935980"/>
              <a:gd name="connsiteY24" fmla="*/ 405834 h 13717085"/>
              <a:gd name="connsiteX25" fmla="*/ 4361712 w 5935980"/>
              <a:gd name="connsiteY25" fmla="*/ 452188 h 13717085"/>
              <a:gd name="connsiteX26" fmla="*/ 4349980 w 5935980"/>
              <a:gd name="connsiteY26" fmla="*/ 481450 h 13717085"/>
              <a:gd name="connsiteX27" fmla="*/ 4336195 w 5935980"/>
              <a:gd name="connsiteY27" fmla="*/ 506846 h 13717085"/>
              <a:gd name="connsiteX28" fmla="*/ 4308348 w 5935980"/>
              <a:gd name="connsiteY28" fmla="*/ 582928 h 13717085"/>
              <a:gd name="connsiteX29" fmla="*/ 4306660 w 5935980"/>
              <a:gd name="connsiteY29" fmla="*/ 589493 h 13717085"/>
              <a:gd name="connsiteX30" fmla="*/ 4303866 w 5935980"/>
              <a:gd name="connsiteY30" fmla="*/ 600361 h 13717085"/>
              <a:gd name="connsiteX31" fmla="*/ 4303866 w 5935980"/>
              <a:gd name="connsiteY31" fmla="*/ 600361 h 13717085"/>
              <a:gd name="connsiteX32" fmla="*/ 4349980 w 5935980"/>
              <a:gd name="connsiteY32" fmla="*/ 481450 h 13717085"/>
              <a:gd name="connsiteX33" fmla="*/ 4391022 w 5935980"/>
              <a:gd name="connsiteY33" fmla="*/ 405834 h 13717085"/>
              <a:gd name="connsiteX34" fmla="*/ 4427740 w 5935980"/>
              <a:gd name="connsiteY34" fmla="*/ 347765 h 13717085"/>
              <a:gd name="connsiteX35" fmla="*/ 4648802 w 5935980"/>
              <a:gd name="connsiteY35" fmla="*/ 135679 h 13717085"/>
              <a:gd name="connsiteX36" fmla="*/ 4730659 w 5935980"/>
              <a:gd name="connsiteY36" fmla="*/ 91249 h 13717085"/>
              <a:gd name="connsiteX37" fmla="*/ 4806057 w 5935980"/>
              <a:gd name="connsiteY37" fmla="*/ 55482 h 13717085"/>
              <a:gd name="connsiteX38" fmla="*/ 4939108 w 5935980"/>
              <a:gd name="connsiteY38" fmla="*/ 16873 h 13717085"/>
              <a:gd name="connsiteX39" fmla="*/ 5017075 w 5935980"/>
              <a:gd name="connsiteY39" fmla="*/ 5232 h 13717085"/>
              <a:gd name="connsiteX40" fmla="*/ 5098894 w 5935980"/>
              <a:gd name="connsiteY40" fmla="*/ 1101 h 13717085"/>
              <a:gd name="connsiteX41" fmla="*/ 5099211 w 5935980"/>
              <a:gd name="connsiteY41" fmla="*/ 1086 h 13717085"/>
              <a:gd name="connsiteX42" fmla="*/ 5099212 w 5935980"/>
              <a:gd name="connsiteY42" fmla="*/ 1086 h 13717085"/>
              <a:gd name="connsiteX43" fmla="*/ 5099211 w 5935980"/>
              <a:gd name="connsiteY43" fmla="*/ 1085 h 13717085"/>
              <a:gd name="connsiteX44" fmla="*/ 5130039 w 5935980"/>
              <a:gd name="connsiteY44" fmla="*/ 1316 h 13717085"/>
              <a:gd name="connsiteX45" fmla="*/ 5153050 w 5935980"/>
              <a:gd name="connsiteY45" fmla="*/ 6514 h 13717085"/>
              <a:gd name="connsiteX46" fmla="*/ 5266101 w 5935980"/>
              <a:gd name="connsiteY46" fmla="*/ 17910 h 13717085"/>
              <a:gd name="connsiteX47" fmla="*/ 5923028 w 5935980"/>
              <a:gd name="connsiteY47" fmla="*/ 744511 h 13717085"/>
              <a:gd name="connsiteX48" fmla="*/ 5926177 w 5935980"/>
              <a:gd name="connsiteY48" fmla="*/ 806873 h 13717085"/>
              <a:gd name="connsiteX49" fmla="*/ 5935980 w 5935980"/>
              <a:gd name="connsiteY49" fmla="*/ 816425 h 13717085"/>
              <a:gd name="connsiteX50" fmla="*/ 5935980 w 5935980"/>
              <a:gd name="connsiteY50" fmla="*/ 12894126 h 13717085"/>
              <a:gd name="connsiteX51" fmla="*/ 5925145 w 5935980"/>
              <a:gd name="connsiteY51" fmla="*/ 12934579 h 13717085"/>
              <a:gd name="connsiteX52" fmla="*/ 5923542 w 5935980"/>
              <a:gd name="connsiteY52" fmla="*/ 12968437 h 13717085"/>
              <a:gd name="connsiteX53" fmla="*/ 5183879 w 5935980"/>
              <a:gd name="connsiteY53" fmla="*/ 13712811 h 13717085"/>
              <a:gd name="connsiteX54" fmla="*/ 5099231 w 5935980"/>
              <a:gd name="connsiteY54" fmla="*/ 13717085 h 13717085"/>
              <a:gd name="connsiteX55" fmla="*/ 5099191 w 5935980"/>
              <a:gd name="connsiteY55" fmla="*/ 13717085 h 13717085"/>
              <a:gd name="connsiteX56" fmla="*/ 0 w 5935980"/>
              <a:gd name="connsiteY56" fmla="*/ 13717085 h 13717085"/>
              <a:gd name="connsiteX57" fmla="*/ 0 w 5935980"/>
              <a:gd name="connsiteY57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482795 w 5935980"/>
              <a:gd name="connsiteY19" fmla="*/ 281037 h 13717085"/>
              <a:gd name="connsiteX20" fmla="*/ 4441639 w 5935980"/>
              <a:gd name="connsiteY20" fmla="*/ 325784 h 13717085"/>
              <a:gd name="connsiteX21" fmla="*/ 4427740 w 5935980"/>
              <a:gd name="connsiteY21" fmla="*/ 347765 h 13717085"/>
              <a:gd name="connsiteX22" fmla="*/ 4412544 w 5935980"/>
              <a:gd name="connsiteY22" fmla="*/ 366183 h 13717085"/>
              <a:gd name="connsiteX23" fmla="*/ 4391022 w 5935980"/>
              <a:gd name="connsiteY23" fmla="*/ 405834 h 13717085"/>
              <a:gd name="connsiteX24" fmla="*/ 4361712 w 5935980"/>
              <a:gd name="connsiteY24" fmla="*/ 452188 h 13717085"/>
              <a:gd name="connsiteX25" fmla="*/ 4349980 w 5935980"/>
              <a:gd name="connsiteY25" fmla="*/ 481450 h 13717085"/>
              <a:gd name="connsiteX26" fmla="*/ 4336195 w 5935980"/>
              <a:gd name="connsiteY26" fmla="*/ 506846 h 13717085"/>
              <a:gd name="connsiteX27" fmla="*/ 4308348 w 5935980"/>
              <a:gd name="connsiteY27" fmla="*/ 582928 h 13717085"/>
              <a:gd name="connsiteX28" fmla="*/ 4306660 w 5935980"/>
              <a:gd name="connsiteY28" fmla="*/ 589493 h 13717085"/>
              <a:gd name="connsiteX29" fmla="*/ 4303866 w 5935980"/>
              <a:gd name="connsiteY29" fmla="*/ 600361 h 13717085"/>
              <a:gd name="connsiteX30" fmla="*/ 4303866 w 5935980"/>
              <a:gd name="connsiteY30" fmla="*/ 600361 h 13717085"/>
              <a:gd name="connsiteX31" fmla="*/ 4349980 w 5935980"/>
              <a:gd name="connsiteY31" fmla="*/ 481450 h 13717085"/>
              <a:gd name="connsiteX32" fmla="*/ 4391022 w 5935980"/>
              <a:gd name="connsiteY32" fmla="*/ 405834 h 13717085"/>
              <a:gd name="connsiteX33" fmla="*/ 4427740 w 5935980"/>
              <a:gd name="connsiteY33" fmla="*/ 347765 h 13717085"/>
              <a:gd name="connsiteX34" fmla="*/ 4648802 w 5935980"/>
              <a:gd name="connsiteY34" fmla="*/ 135679 h 13717085"/>
              <a:gd name="connsiteX35" fmla="*/ 4730659 w 5935980"/>
              <a:gd name="connsiteY35" fmla="*/ 91249 h 13717085"/>
              <a:gd name="connsiteX36" fmla="*/ 4806057 w 5935980"/>
              <a:gd name="connsiteY36" fmla="*/ 55482 h 13717085"/>
              <a:gd name="connsiteX37" fmla="*/ 4939108 w 5935980"/>
              <a:gd name="connsiteY37" fmla="*/ 16873 h 13717085"/>
              <a:gd name="connsiteX38" fmla="*/ 5017075 w 5935980"/>
              <a:gd name="connsiteY38" fmla="*/ 5232 h 13717085"/>
              <a:gd name="connsiteX39" fmla="*/ 5098894 w 5935980"/>
              <a:gd name="connsiteY39" fmla="*/ 1101 h 13717085"/>
              <a:gd name="connsiteX40" fmla="*/ 5099211 w 5935980"/>
              <a:gd name="connsiteY40" fmla="*/ 1086 h 13717085"/>
              <a:gd name="connsiteX41" fmla="*/ 5099212 w 5935980"/>
              <a:gd name="connsiteY41" fmla="*/ 1086 h 13717085"/>
              <a:gd name="connsiteX42" fmla="*/ 5099211 w 5935980"/>
              <a:gd name="connsiteY42" fmla="*/ 1085 h 13717085"/>
              <a:gd name="connsiteX43" fmla="*/ 5130039 w 5935980"/>
              <a:gd name="connsiteY43" fmla="*/ 1316 h 13717085"/>
              <a:gd name="connsiteX44" fmla="*/ 5153050 w 5935980"/>
              <a:gd name="connsiteY44" fmla="*/ 6514 h 13717085"/>
              <a:gd name="connsiteX45" fmla="*/ 5266101 w 5935980"/>
              <a:gd name="connsiteY45" fmla="*/ 17910 h 13717085"/>
              <a:gd name="connsiteX46" fmla="*/ 5923028 w 5935980"/>
              <a:gd name="connsiteY46" fmla="*/ 744511 h 13717085"/>
              <a:gd name="connsiteX47" fmla="*/ 5926177 w 5935980"/>
              <a:gd name="connsiteY47" fmla="*/ 806873 h 13717085"/>
              <a:gd name="connsiteX48" fmla="*/ 5935980 w 5935980"/>
              <a:gd name="connsiteY48" fmla="*/ 816425 h 13717085"/>
              <a:gd name="connsiteX49" fmla="*/ 5935980 w 5935980"/>
              <a:gd name="connsiteY49" fmla="*/ 12894126 h 13717085"/>
              <a:gd name="connsiteX50" fmla="*/ 5925145 w 5935980"/>
              <a:gd name="connsiteY50" fmla="*/ 12934579 h 13717085"/>
              <a:gd name="connsiteX51" fmla="*/ 5923542 w 5935980"/>
              <a:gd name="connsiteY51" fmla="*/ 12968437 h 13717085"/>
              <a:gd name="connsiteX52" fmla="*/ 5183879 w 5935980"/>
              <a:gd name="connsiteY52" fmla="*/ 13712811 h 13717085"/>
              <a:gd name="connsiteX53" fmla="*/ 5099231 w 5935980"/>
              <a:gd name="connsiteY53" fmla="*/ 13717085 h 13717085"/>
              <a:gd name="connsiteX54" fmla="*/ 5099191 w 5935980"/>
              <a:gd name="connsiteY54" fmla="*/ 13717085 h 13717085"/>
              <a:gd name="connsiteX55" fmla="*/ 0 w 5935980"/>
              <a:gd name="connsiteY55" fmla="*/ 13717085 h 13717085"/>
              <a:gd name="connsiteX56" fmla="*/ 0 w 5935980"/>
              <a:gd name="connsiteY56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482795 w 5935980"/>
              <a:gd name="connsiteY19" fmla="*/ 281037 h 13717085"/>
              <a:gd name="connsiteX20" fmla="*/ 4441639 w 5935980"/>
              <a:gd name="connsiteY20" fmla="*/ 325784 h 13717085"/>
              <a:gd name="connsiteX21" fmla="*/ 4427740 w 5935980"/>
              <a:gd name="connsiteY21" fmla="*/ 347765 h 13717085"/>
              <a:gd name="connsiteX22" fmla="*/ 4412544 w 5935980"/>
              <a:gd name="connsiteY22" fmla="*/ 366183 h 13717085"/>
              <a:gd name="connsiteX23" fmla="*/ 4391022 w 5935980"/>
              <a:gd name="connsiteY23" fmla="*/ 405834 h 13717085"/>
              <a:gd name="connsiteX24" fmla="*/ 4361712 w 5935980"/>
              <a:gd name="connsiteY24" fmla="*/ 452188 h 13717085"/>
              <a:gd name="connsiteX25" fmla="*/ 4349980 w 5935980"/>
              <a:gd name="connsiteY25" fmla="*/ 481450 h 13717085"/>
              <a:gd name="connsiteX26" fmla="*/ 4336195 w 5935980"/>
              <a:gd name="connsiteY26" fmla="*/ 506846 h 13717085"/>
              <a:gd name="connsiteX27" fmla="*/ 4308348 w 5935980"/>
              <a:gd name="connsiteY27" fmla="*/ 582928 h 13717085"/>
              <a:gd name="connsiteX28" fmla="*/ 4306660 w 5935980"/>
              <a:gd name="connsiteY28" fmla="*/ 589493 h 13717085"/>
              <a:gd name="connsiteX29" fmla="*/ 4303866 w 5935980"/>
              <a:gd name="connsiteY29" fmla="*/ 600361 h 13717085"/>
              <a:gd name="connsiteX30" fmla="*/ 4303866 w 5935980"/>
              <a:gd name="connsiteY30" fmla="*/ 600361 h 13717085"/>
              <a:gd name="connsiteX31" fmla="*/ 4349980 w 5935980"/>
              <a:gd name="connsiteY31" fmla="*/ 481450 h 13717085"/>
              <a:gd name="connsiteX32" fmla="*/ 4391022 w 5935980"/>
              <a:gd name="connsiteY32" fmla="*/ 405834 h 13717085"/>
              <a:gd name="connsiteX33" fmla="*/ 4427740 w 5935980"/>
              <a:gd name="connsiteY33" fmla="*/ 347765 h 13717085"/>
              <a:gd name="connsiteX34" fmla="*/ 4730659 w 5935980"/>
              <a:gd name="connsiteY34" fmla="*/ 91249 h 13717085"/>
              <a:gd name="connsiteX35" fmla="*/ 4806057 w 5935980"/>
              <a:gd name="connsiteY35" fmla="*/ 55482 h 13717085"/>
              <a:gd name="connsiteX36" fmla="*/ 4939108 w 5935980"/>
              <a:gd name="connsiteY36" fmla="*/ 16873 h 13717085"/>
              <a:gd name="connsiteX37" fmla="*/ 5017075 w 5935980"/>
              <a:gd name="connsiteY37" fmla="*/ 5232 h 13717085"/>
              <a:gd name="connsiteX38" fmla="*/ 5098894 w 5935980"/>
              <a:gd name="connsiteY38" fmla="*/ 1101 h 13717085"/>
              <a:gd name="connsiteX39" fmla="*/ 5099211 w 5935980"/>
              <a:gd name="connsiteY39" fmla="*/ 1086 h 13717085"/>
              <a:gd name="connsiteX40" fmla="*/ 5099212 w 5935980"/>
              <a:gd name="connsiteY40" fmla="*/ 1086 h 13717085"/>
              <a:gd name="connsiteX41" fmla="*/ 5099211 w 5935980"/>
              <a:gd name="connsiteY41" fmla="*/ 1085 h 13717085"/>
              <a:gd name="connsiteX42" fmla="*/ 5130039 w 5935980"/>
              <a:gd name="connsiteY42" fmla="*/ 1316 h 13717085"/>
              <a:gd name="connsiteX43" fmla="*/ 5153050 w 5935980"/>
              <a:gd name="connsiteY43" fmla="*/ 6514 h 13717085"/>
              <a:gd name="connsiteX44" fmla="*/ 5266101 w 5935980"/>
              <a:gd name="connsiteY44" fmla="*/ 17910 h 13717085"/>
              <a:gd name="connsiteX45" fmla="*/ 5923028 w 5935980"/>
              <a:gd name="connsiteY45" fmla="*/ 744511 h 13717085"/>
              <a:gd name="connsiteX46" fmla="*/ 5926177 w 5935980"/>
              <a:gd name="connsiteY46" fmla="*/ 806873 h 13717085"/>
              <a:gd name="connsiteX47" fmla="*/ 5935980 w 5935980"/>
              <a:gd name="connsiteY47" fmla="*/ 816425 h 13717085"/>
              <a:gd name="connsiteX48" fmla="*/ 5935980 w 5935980"/>
              <a:gd name="connsiteY48" fmla="*/ 12894126 h 13717085"/>
              <a:gd name="connsiteX49" fmla="*/ 5925145 w 5935980"/>
              <a:gd name="connsiteY49" fmla="*/ 12934579 h 13717085"/>
              <a:gd name="connsiteX50" fmla="*/ 5923542 w 5935980"/>
              <a:gd name="connsiteY50" fmla="*/ 12968437 h 13717085"/>
              <a:gd name="connsiteX51" fmla="*/ 5183879 w 5935980"/>
              <a:gd name="connsiteY51" fmla="*/ 13712811 h 13717085"/>
              <a:gd name="connsiteX52" fmla="*/ 5099231 w 5935980"/>
              <a:gd name="connsiteY52" fmla="*/ 13717085 h 13717085"/>
              <a:gd name="connsiteX53" fmla="*/ 5099191 w 5935980"/>
              <a:gd name="connsiteY53" fmla="*/ 13717085 h 13717085"/>
              <a:gd name="connsiteX54" fmla="*/ 0 w 5935980"/>
              <a:gd name="connsiteY54" fmla="*/ 13717085 h 13717085"/>
              <a:gd name="connsiteX55" fmla="*/ 0 w 5935980"/>
              <a:gd name="connsiteY55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482795 w 5935980"/>
              <a:gd name="connsiteY18" fmla="*/ 281037 h 13717085"/>
              <a:gd name="connsiteX19" fmla="*/ 4441639 w 5935980"/>
              <a:gd name="connsiteY19" fmla="*/ 325784 h 13717085"/>
              <a:gd name="connsiteX20" fmla="*/ 4427740 w 5935980"/>
              <a:gd name="connsiteY20" fmla="*/ 347765 h 13717085"/>
              <a:gd name="connsiteX21" fmla="*/ 4412544 w 5935980"/>
              <a:gd name="connsiteY21" fmla="*/ 366183 h 13717085"/>
              <a:gd name="connsiteX22" fmla="*/ 4391022 w 5935980"/>
              <a:gd name="connsiteY22" fmla="*/ 405834 h 13717085"/>
              <a:gd name="connsiteX23" fmla="*/ 4361712 w 5935980"/>
              <a:gd name="connsiteY23" fmla="*/ 452188 h 13717085"/>
              <a:gd name="connsiteX24" fmla="*/ 4349980 w 5935980"/>
              <a:gd name="connsiteY24" fmla="*/ 481450 h 13717085"/>
              <a:gd name="connsiteX25" fmla="*/ 4336195 w 5935980"/>
              <a:gd name="connsiteY25" fmla="*/ 506846 h 13717085"/>
              <a:gd name="connsiteX26" fmla="*/ 4308348 w 5935980"/>
              <a:gd name="connsiteY26" fmla="*/ 582928 h 13717085"/>
              <a:gd name="connsiteX27" fmla="*/ 4306660 w 5935980"/>
              <a:gd name="connsiteY27" fmla="*/ 589493 h 13717085"/>
              <a:gd name="connsiteX28" fmla="*/ 4303866 w 5935980"/>
              <a:gd name="connsiteY28" fmla="*/ 600361 h 13717085"/>
              <a:gd name="connsiteX29" fmla="*/ 4303866 w 5935980"/>
              <a:gd name="connsiteY29" fmla="*/ 600361 h 13717085"/>
              <a:gd name="connsiteX30" fmla="*/ 4349980 w 5935980"/>
              <a:gd name="connsiteY30" fmla="*/ 481450 h 13717085"/>
              <a:gd name="connsiteX31" fmla="*/ 4391022 w 5935980"/>
              <a:gd name="connsiteY31" fmla="*/ 405834 h 13717085"/>
              <a:gd name="connsiteX32" fmla="*/ 4427740 w 5935980"/>
              <a:gd name="connsiteY32" fmla="*/ 347765 h 13717085"/>
              <a:gd name="connsiteX33" fmla="*/ 4730659 w 5935980"/>
              <a:gd name="connsiteY33" fmla="*/ 91249 h 13717085"/>
              <a:gd name="connsiteX34" fmla="*/ 4806057 w 5935980"/>
              <a:gd name="connsiteY34" fmla="*/ 55482 h 13717085"/>
              <a:gd name="connsiteX35" fmla="*/ 4939108 w 5935980"/>
              <a:gd name="connsiteY35" fmla="*/ 16873 h 13717085"/>
              <a:gd name="connsiteX36" fmla="*/ 5017075 w 5935980"/>
              <a:gd name="connsiteY36" fmla="*/ 5232 h 13717085"/>
              <a:gd name="connsiteX37" fmla="*/ 5098894 w 5935980"/>
              <a:gd name="connsiteY37" fmla="*/ 1101 h 13717085"/>
              <a:gd name="connsiteX38" fmla="*/ 5099211 w 5935980"/>
              <a:gd name="connsiteY38" fmla="*/ 1086 h 13717085"/>
              <a:gd name="connsiteX39" fmla="*/ 5099212 w 5935980"/>
              <a:gd name="connsiteY39" fmla="*/ 1086 h 13717085"/>
              <a:gd name="connsiteX40" fmla="*/ 5099211 w 5935980"/>
              <a:gd name="connsiteY40" fmla="*/ 1085 h 13717085"/>
              <a:gd name="connsiteX41" fmla="*/ 5130039 w 5935980"/>
              <a:gd name="connsiteY41" fmla="*/ 1316 h 13717085"/>
              <a:gd name="connsiteX42" fmla="*/ 5153050 w 5935980"/>
              <a:gd name="connsiteY42" fmla="*/ 6514 h 13717085"/>
              <a:gd name="connsiteX43" fmla="*/ 5266101 w 5935980"/>
              <a:gd name="connsiteY43" fmla="*/ 17910 h 13717085"/>
              <a:gd name="connsiteX44" fmla="*/ 5923028 w 5935980"/>
              <a:gd name="connsiteY44" fmla="*/ 744511 h 13717085"/>
              <a:gd name="connsiteX45" fmla="*/ 5926177 w 5935980"/>
              <a:gd name="connsiteY45" fmla="*/ 806873 h 13717085"/>
              <a:gd name="connsiteX46" fmla="*/ 5935980 w 5935980"/>
              <a:gd name="connsiteY46" fmla="*/ 816425 h 13717085"/>
              <a:gd name="connsiteX47" fmla="*/ 5935980 w 5935980"/>
              <a:gd name="connsiteY47" fmla="*/ 12894126 h 13717085"/>
              <a:gd name="connsiteX48" fmla="*/ 5925145 w 5935980"/>
              <a:gd name="connsiteY48" fmla="*/ 12934579 h 13717085"/>
              <a:gd name="connsiteX49" fmla="*/ 5923542 w 5935980"/>
              <a:gd name="connsiteY49" fmla="*/ 12968437 h 13717085"/>
              <a:gd name="connsiteX50" fmla="*/ 5183879 w 5935980"/>
              <a:gd name="connsiteY50" fmla="*/ 13712811 h 13717085"/>
              <a:gd name="connsiteX51" fmla="*/ 5099231 w 5935980"/>
              <a:gd name="connsiteY51" fmla="*/ 13717085 h 13717085"/>
              <a:gd name="connsiteX52" fmla="*/ 5099191 w 5935980"/>
              <a:gd name="connsiteY52" fmla="*/ 13717085 h 13717085"/>
              <a:gd name="connsiteX53" fmla="*/ 0 w 5935980"/>
              <a:gd name="connsiteY53" fmla="*/ 13717085 h 13717085"/>
              <a:gd name="connsiteX54" fmla="*/ 0 w 5935980"/>
              <a:gd name="connsiteY54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482795 w 5935980"/>
              <a:gd name="connsiteY17" fmla="*/ 281037 h 13717085"/>
              <a:gd name="connsiteX18" fmla="*/ 4441639 w 5935980"/>
              <a:gd name="connsiteY18" fmla="*/ 325784 h 13717085"/>
              <a:gd name="connsiteX19" fmla="*/ 4427740 w 5935980"/>
              <a:gd name="connsiteY19" fmla="*/ 347765 h 13717085"/>
              <a:gd name="connsiteX20" fmla="*/ 4412544 w 5935980"/>
              <a:gd name="connsiteY20" fmla="*/ 366183 h 13717085"/>
              <a:gd name="connsiteX21" fmla="*/ 4391022 w 5935980"/>
              <a:gd name="connsiteY21" fmla="*/ 405834 h 13717085"/>
              <a:gd name="connsiteX22" fmla="*/ 4361712 w 5935980"/>
              <a:gd name="connsiteY22" fmla="*/ 452188 h 13717085"/>
              <a:gd name="connsiteX23" fmla="*/ 4349980 w 5935980"/>
              <a:gd name="connsiteY23" fmla="*/ 481450 h 13717085"/>
              <a:gd name="connsiteX24" fmla="*/ 4336195 w 5935980"/>
              <a:gd name="connsiteY24" fmla="*/ 506846 h 13717085"/>
              <a:gd name="connsiteX25" fmla="*/ 4308348 w 5935980"/>
              <a:gd name="connsiteY25" fmla="*/ 582928 h 13717085"/>
              <a:gd name="connsiteX26" fmla="*/ 4306660 w 5935980"/>
              <a:gd name="connsiteY26" fmla="*/ 589493 h 13717085"/>
              <a:gd name="connsiteX27" fmla="*/ 4303866 w 5935980"/>
              <a:gd name="connsiteY27" fmla="*/ 600361 h 13717085"/>
              <a:gd name="connsiteX28" fmla="*/ 4303866 w 5935980"/>
              <a:gd name="connsiteY28" fmla="*/ 600361 h 13717085"/>
              <a:gd name="connsiteX29" fmla="*/ 4349980 w 5935980"/>
              <a:gd name="connsiteY29" fmla="*/ 481450 h 13717085"/>
              <a:gd name="connsiteX30" fmla="*/ 4391022 w 5935980"/>
              <a:gd name="connsiteY30" fmla="*/ 405834 h 13717085"/>
              <a:gd name="connsiteX31" fmla="*/ 4427740 w 5935980"/>
              <a:gd name="connsiteY31" fmla="*/ 347765 h 13717085"/>
              <a:gd name="connsiteX32" fmla="*/ 4730659 w 5935980"/>
              <a:gd name="connsiteY32" fmla="*/ 91249 h 13717085"/>
              <a:gd name="connsiteX33" fmla="*/ 4806057 w 5935980"/>
              <a:gd name="connsiteY33" fmla="*/ 55482 h 13717085"/>
              <a:gd name="connsiteX34" fmla="*/ 4939108 w 5935980"/>
              <a:gd name="connsiteY34" fmla="*/ 16873 h 13717085"/>
              <a:gd name="connsiteX35" fmla="*/ 5017075 w 5935980"/>
              <a:gd name="connsiteY35" fmla="*/ 5232 h 13717085"/>
              <a:gd name="connsiteX36" fmla="*/ 5098894 w 5935980"/>
              <a:gd name="connsiteY36" fmla="*/ 1101 h 13717085"/>
              <a:gd name="connsiteX37" fmla="*/ 5099211 w 5935980"/>
              <a:gd name="connsiteY37" fmla="*/ 1086 h 13717085"/>
              <a:gd name="connsiteX38" fmla="*/ 5099212 w 5935980"/>
              <a:gd name="connsiteY38" fmla="*/ 1086 h 13717085"/>
              <a:gd name="connsiteX39" fmla="*/ 5099211 w 5935980"/>
              <a:gd name="connsiteY39" fmla="*/ 1085 h 13717085"/>
              <a:gd name="connsiteX40" fmla="*/ 5130039 w 5935980"/>
              <a:gd name="connsiteY40" fmla="*/ 1316 h 13717085"/>
              <a:gd name="connsiteX41" fmla="*/ 5153050 w 5935980"/>
              <a:gd name="connsiteY41" fmla="*/ 6514 h 13717085"/>
              <a:gd name="connsiteX42" fmla="*/ 5266101 w 5935980"/>
              <a:gd name="connsiteY42" fmla="*/ 17910 h 13717085"/>
              <a:gd name="connsiteX43" fmla="*/ 5923028 w 5935980"/>
              <a:gd name="connsiteY43" fmla="*/ 744511 h 13717085"/>
              <a:gd name="connsiteX44" fmla="*/ 5926177 w 5935980"/>
              <a:gd name="connsiteY44" fmla="*/ 806873 h 13717085"/>
              <a:gd name="connsiteX45" fmla="*/ 5935980 w 5935980"/>
              <a:gd name="connsiteY45" fmla="*/ 816425 h 13717085"/>
              <a:gd name="connsiteX46" fmla="*/ 5935980 w 5935980"/>
              <a:gd name="connsiteY46" fmla="*/ 12894126 h 13717085"/>
              <a:gd name="connsiteX47" fmla="*/ 5925145 w 5935980"/>
              <a:gd name="connsiteY47" fmla="*/ 12934579 h 13717085"/>
              <a:gd name="connsiteX48" fmla="*/ 5923542 w 5935980"/>
              <a:gd name="connsiteY48" fmla="*/ 12968437 h 13717085"/>
              <a:gd name="connsiteX49" fmla="*/ 5183879 w 5935980"/>
              <a:gd name="connsiteY49" fmla="*/ 13712811 h 13717085"/>
              <a:gd name="connsiteX50" fmla="*/ 5099231 w 5935980"/>
              <a:gd name="connsiteY50" fmla="*/ 13717085 h 13717085"/>
              <a:gd name="connsiteX51" fmla="*/ 5099191 w 5935980"/>
              <a:gd name="connsiteY51" fmla="*/ 13717085 h 13717085"/>
              <a:gd name="connsiteX52" fmla="*/ 0 w 5935980"/>
              <a:gd name="connsiteY52" fmla="*/ 13717085 h 13717085"/>
              <a:gd name="connsiteX53" fmla="*/ 0 w 5935980"/>
              <a:gd name="connsiteY53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482795 w 5935980"/>
              <a:gd name="connsiteY16" fmla="*/ 281037 h 13717085"/>
              <a:gd name="connsiteX17" fmla="*/ 4441639 w 5935980"/>
              <a:gd name="connsiteY17" fmla="*/ 325784 h 13717085"/>
              <a:gd name="connsiteX18" fmla="*/ 4427740 w 5935980"/>
              <a:gd name="connsiteY18" fmla="*/ 347765 h 13717085"/>
              <a:gd name="connsiteX19" fmla="*/ 4412544 w 5935980"/>
              <a:gd name="connsiteY19" fmla="*/ 366183 h 13717085"/>
              <a:gd name="connsiteX20" fmla="*/ 4391022 w 5935980"/>
              <a:gd name="connsiteY20" fmla="*/ 405834 h 13717085"/>
              <a:gd name="connsiteX21" fmla="*/ 4361712 w 5935980"/>
              <a:gd name="connsiteY21" fmla="*/ 452188 h 13717085"/>
              <a:gd name="connsiteX22" fmla="*/ 4349980 w 5935980"/>
              <a:gd name="connsiteY22" fmla="*/ 481450 h 13717085"/>
              <a:gd name="connsiteX23" fmla="*/ 4336195 w 5935980"/>
              <a:gd name="connsiteY23" fmla="*/ 506846 h 13717085"/>
              <a:gd name="connsiteX24" fmla="*/ 4308348 w 5935980"/>
              <a:gd name="connsiteY24" fmla="*/ 582928 h 13717085"/>
              <a:gd name="connsiteX25" fmla="*/ 4306660 w 5935980"/>
              <a:gd name="connsiteY25" fmla="*/ 589493 h 13717085"/>
              <a:gd name="connsiteX26" fmla="*/ 4303866 w 5935980"/>
              <a:gd name="connsiteY26" fmla="*/ 600361 h 13717085"/>
              <a:gd name="connsiteX27" fmla="*/ 4303866 w 5935980"/>
              <a:gd name="connsiteY27" fmla="*/ 600361 h 13717085"/>
              <a:gd name="connsiteX28" fmla="*/ 4349980 w 5935980"/>
              <a:gd name="connsiteY28" fmla="*/ 481450 h 13717085"/>
              <a:gd name="connsiteX29" fmla="*/ 4391022 w 5935980"/>
              <a:gd name="connsiteY29" fmla="*/ 405834 h 13717085"/>
              <a:gd name="connsiteX30" fmla="*/ 4427740 w 5935980"/>
              <a:gd name="connsiteY30" fmla="*/ 347765 h 13717085"/>
              <a:gd name="connsiteX31" fmla="*/ 4730659 w 5935980"/>
              <a:gd name="connsiteY31" fmla="*/ 91249 h 13717085"/>
              <a:gd name="connsiteX32" fmla="*/ 4806057 w 5935980"/>
              <a:gd name="connsiteY32" fmla="*/ 55482 h 13717085"/>
              <a:gd name="connsiteX33" fmla="*/ 4939108 w 5935980"/>
              <a:gd name="connsiteY33" fmla="*/ 16873 h 13717085"/>
              <a:gd name="connsiteX34" fmla="*/ 5017075 w 5935980"/>
              <a:gd name="connsiteY34" fmla="*/ 5232 h 13717085"/>
              <a:gd name="connsiteX35" fmla="*/ 5098894 w 5935980"/>
              <a:gd name="connsiteY35" fmla="*/ 1101 h 13717085"/>
              <a:gd name="connsiteX36" fmla="*/ 5099211 w 5935980"/>
              <a:gd name="connsiteY36" fmla="*/ 1086 h 13717085"/>
              <a:gd name="connsiteX37" fmla="*/ 5099212 w 5935980"/>
              <a:gd name="connsiteY37" fmla="*/ 1086 h 13717085"/>
              <a:gd name="connsiteX38" fmla="*/ 5099211 w 5935980"/>
              <a:gd name="connsiteY38" fmla="*/ 1085 h 13717085"/>
              <a:gd name="connsiteX39" fmla="*/ 5130039 w 5935980"/>
              <a:gd name="connsiteY39" fmla="*/ 1316 h 13717085"/>
              <a:gd name="connsiteX40" fmla="*/ 5153050 w 5935980"/>
              <a:gd name="connsiteY40" fmla="*/ 6514 h 13717085"/>
              <a:gd name="connsiteX41" fmla="*/ 5266101 w 5935980"/>
              <a:gd name="connsiteY41" fmla="*/ 17910 h 13717085"/>
              <a:gd name="connsiteX42" fmla="*/ 5923028 w 5935980"/>
              <a:gd name="connsiteY42" fmla="*/ 744511 h 13717085"/>
              <a:gd name="connsiteX43" fmla="*/ 5926177 w 5935980"/>
              <a:gd name="connsiteY43" fmla="*/ 806873 h 13717085"/>
              <a:gd name="connsiteX44" fmla="*/ 5935980 w 5935980"/>
              <a:gd name="connsiteY44" fmla="*/ 816425 h 13717085"/>
              <a:gd name="connsiteX45" fmla="*/ 5935980 w 5935980"/>
              <a:gd name="connsiteY45" fmla="*/ 12894126 h 13717085"/>
              <a:gd name="connsiteX46" fmla="*/ 5925145 w 5935980"/>
              <a:gd name="connsiteY46" fmla="*/ 12934579 h 13717085"/>
              <a:gd name="connsiteX47" fmla="*/ 5923542 w 5935980"/>
              <a:gd name="connsiteY47" fmla="*/ 12968437 h 13717085"/>
              <a:gd name="connsiteX48" fmla="*/ 5183879 w 5935980"/>
              <a:gd name="connsiteY48" fmla="*/ 13712811 h 13717085"/>
              <a:gd name="connsiteX49" fmla="*/ 5099231 w 5935980"/>
              <a:gd name="connsiteY49" fmla="*/ 13717085 h 13717085"/>
              <a:gd name="connsiteX50" fmla="*/ 5099191 w 5935980"/>
              <a:gd name="connsiteY50" fmla="*/ 13717085 h 13717085"/>
              <a:gd name="connsiteX51" fmla="*/ 0 w 5935980"/>
              <a:gd name="connsiteY51" fmla="*/ 13717085 h 13717085"/>
              <a:gd name="connsiteX52" fmla="*/ 0 w 5935980"/>
              <a:gd name="connsiteY52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482795 w 5935980"/>
              <a:gd name="connsiteY16" fmla="*/ 281037 h 13717085"/>
              <a:gd name="connsiteX17" fmla="*/ 4441639 w 5935980"/>
              <a:gd name="connsiteY17" fmla="*/ 325784 h 13717085"/>
              <a:gd name="connsiteX18" fmla="*/ 4427740 w 5935980"/>
              <a:gd name="connsiteY18" fmla="*/ 347765 h 13717085"/>
              <a:gd name="connsiteX19" fmla="*/ 4412544 w 5935980"/>
              <a:gd name="connsiteY19" fmla="*/ 366183 h 13717085"/>
              <a:gd name="connsiteX20" fmla="*/ 4391022 w 5935980"/>
              <a:gd name="connsiteY20" fmla="*/ 405834 h 13717085"/>
              <a:gd name="connsiteX21" fmla="*/ 4361712 w 5935980"/>
              <a:gd name="connsiteY21" fmla="*/ 452188 h 13717085"/>
              <a:gd name="connsiteX22" fmla="*/ 4349980 w 5935980"/>
              <a:gd name="connsiteY22" fmla="*/ 481450 h 13717085"/>
              <a:gd name="connsiteX23" fmla="*/ 4336195 w 5935980"/>
              <a:gd name="connsiteY23" fmla="*/ 506846 h 13717085"/>
              <a:gd name="connsiteX24" fmla="*/ 4308348 w 5935980"/>
              <a:gd name="connsiteY24" fmla="*/ 582928 h 13717085"/>
              <a:gd name="connsiteX25" fmla="*/ 4306660 w 5935980"/>
              <a:gd name="connsiteY25" fmla="*/ 589493 h 13717085"/>
              <a:gd name="connsiteX26" fmla="*/ 4303866 w 5935980"/>
              <a:gd name="connsiteY26" fmla="*/ 600361 h 13717085"/>
              <a:gd name="connsiteX27" fmla="*/ 4303866 w 5935980"/>
              <a:gd name="connsiteY27" fmla="*/ 600361 h 13717085"/>
              <a:gd name="connsiteX28" fmla="*/ 4349980 w 5935980"/>
              <a:gd name="connsiteY28" fmla="*/ 481450 h 13717085"/>
              <a:gd name="connsiteX29" fmla="*/ 4391022 w 5935980"/>
              <a:gd name="connsiteY29" fmla="*/ 405834 h 13717085"/>
              <a:gd name="connsiteX30" fmla="*/ 4427740 w 5935980"/>
              <a:gd name="connsiteY30" fmla="*/ 347765 h 13717085"/>
              <a:gd name="connsiteX31" fmla="*/ 4730659 w 5935980"/>
              <a:gd name="connsiteY31" fmla="*/ 91249 h 13717085"/>
              <a:gd name="connsiteX32" fmla="*/ 4733925 w 5935980"/>
              <a:gd name="connsiteY32" fmla="*/ 72524 h 13717085"/>
              <a:gd name="connsiteX33" fmla="*/ 4806057 w 5935980"/>
              <a:gd name="connsiteY33" fmla="*/ 55482 h 13717085"/>
              <a:gd name="connsiteX34" fmla="*/ 4939108 w 5935980"/>
              <a:gd name="connsiteY34" fmla="*/ 16873 h 13717085"/>
              <a:gd name="connsiteX35" fmla="*/ 5017075 w 5935980"/>
              <a:gd name="connsiteY35" fmla="*/ 5232 h 13717085"/>
              <a:gd name="connsiteX36" fmla="*/ 5098894 w 5935980"/>
              <a:gd name="connsiteY36" fmla="*/ 1101 h 13717085"/>
              <a:gd name="connsiteX37" fmla="*/ 5099211 w 5935980"/>
              <a:gd name="connsiteY37" fmla="*/ 1086 h 13717085"/>
              <a:gd name="connsiteX38" fmla="*/ 5099212 w 5935980"/>
              <a:gd name="connsiteY38" fmla="*/ 1086 h 13717085"/>
              <a:gd name="connsiteX39" fmla="*/ 5099211 w 5935980"/>
              <a:gd name="connsiteY39" fmla="*/ 1085 h 13717085"/>
              <a:gd name="connsiteX40" fmla="*/ 5130039 w 5935980"/>
              <a:gd name="connsiteY40" fmla="*/ 1316 h 13717085"/>
              <a:gd name="connsiteX41" fmla="*/ 5153050 w 5935980"/>
              <a:gd name="connsiteY41" fmla="*/ 6514 h 13717085"/>
              <a:gd name="connsiteX42" fmla="*/ 5266101 w 5935980"/>
              <a:gd name="connsiteY42" fmla="*/ 17910 h 13717085"/>
              <a:gd name="connsiteX43" fmla="*/ 5923028 w 5935980"/>
              <a:gd name="connsiteY43" fmla="*/ 744511 h 13717085"/>
              <a:gd name="connsiteX44" fmla="*/ 5926177 w 5935980"/>
              <a:gd name="connsiteY44" fmla="*/ 806873 h 13717085"/>
              <a:gd name="connsiteX45" fmla="*/ 5935980 w 5935980"/>
              <a:gd name="connsiteY45" fmla="*/ 816425 h 13717085"/>
              <a:gd name="connsiteX46" fmla="*/ 5935980 w 5935980"/>
              <a:gd name="connsiteY46" fmla="*/ 12894126 h 13717085"/>
              <a:gd name="connsiteX47" fmla="*/ 5925145 w 5935980"/>
              <a:gd name="connsiteY47" fmla="*/ 12934579 h 13717085"/>
              <a:gd name="connsiteX48" fmla="*/ 5923542 w 5935980"/>
              <a:gd name="connsiteY48" fmla="*/ 12968437 h 13717085"/>
              <a:gd name="connsiteX49" fmla="*/ 5183879 w 5935980"/>
              <a:gd name="connsiteY49" fmla="*/ 13712811 h 13717085"/>
              <a:gd name="connsiteX50" fmla="*/ 5099231 w 5935980"/>
              <a:gd name="connsiteY50" fmla="*/ 13717085 h 13717085"/>
              <a:gd name="connsiteX51" fmla="*/ 5099191 w 5935980"/>
              <a:gd name="connsiteY51" fmla="*/ 13717085 h 13717085"/>
              <a:gd name="connsiteX52" fmla="*/ 0 w 5935980"/>
              <a:gd name="connsiteY52" fmla="*/ 13717085 h 13717085"/>
              <a:gd name="connsiteX53" fmla="*/ 0 w 5935980"/>
              <a:gd name="connsiteY53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482795 w 5935980"/>
              <a:gd name="connsiteY16" fmla="*/ 281037 h 13717085"/>
              <a:gd name="connsiteX17" fmla="*/ 4441639 w 5935980"/>
              <a:gd name="connsiteY17" fmla="*/ 325784 h 13717085"/>
              <a:gd name="connsiteX18" fmla="*/ 4427740 w 5935980"/>
              <a:gd name="connsiteY18" fmla="*/ 347765 h 13717085"/>
              <a:gd name="connsiteX19" fmla="*/ 4412544 w 5935980"/>
              <a:gd name="connsiteY19" fmla="*/ 366183 h 13717085"/>
              <a:gd name="connsiteX20" fmla="*/ 4391022 w 5935980"/>
              <a:gd name="connsiteY20" fmla="*/ 405834 h 13717085"/>
              <a:gd name="connsiteX21" fmla="*/ 4361712 w 5935980"/>
              <a:gd name="connsiteY21" fmla="*/ 452188 h 13717085"/>
              <a:gd name="connsiteX22" fmla="*/ 4349980 w 5935980"/>
              <a:gd name="connsiteY22" fmla="*/ 481450 h 13717085"/>
              <a:gd name="connsiteX23" fmla="*/ 4336195 w 5935980"/>
              <a:gd name="connsiteY23" fmla="*/ 506846 h 13717085"/>
              <a:gd name="connsiteX24" fmla="*/ 4308348 w 5935980"/>
              <a:gd name="connsiteY24" fmla="*/ 582928 h 13717085"/>
              <a:gd name="connsiteX25" fmla="*/ 4306660 w 5935980"/>
              <a:gd name="connsiteY25" fmla="*/ 589493 h 13717085"/>
              <a:gd name="connsiteX26" fmla="*/ 4303866 w 5935980"/>
              <a:gd name="connsiteY26" fmla="*/ 600361 h 13717085"/>
              <a:gd name="connsiteX27" fmla="*/ 4303866 w 5935980"/>
              <a:gd name="connsiteY27" fmla="*/ 600361 h 13717085"/>
              <a:gd name="connsiteX28" fmla="*/ 4349980 w 5935980"/>
              <a:gd name="connsiteY28" fmla="*/ 481450 h 13717085"/>
              <a:gd name="connsiteX29" fmla="*/ 4391022 w 5935980"/>
              <a:gd name="connsiteY29" fmla="*/ 405834 h 13717085"/>
              <a:gd name="connsiteX30" fmla="*/ 4427740 w 5935980"/>
              <a:gd name="connsiteY30" fmla="*/ 347765 h 13717085"/>
              <a:gd name="connsiteX31" fmla="*/ 4730659 w 5935980"/>
              <a:gd name="connsiteY31" fmla="*/ 91249 h 13717085"/>
              <a:gd name="connsiteX32" fmla="*/ 4806057 w 5935980"/>
              <a:gd name="connsiteY32" fmla="*/ 55482 h 13717085"/>
              <a:gd name="connsiteX33" fmla="*/ 4939108 w 5935980"/>
              <a:gd name="connsiteY33" fmla="*/ 16873 h 13717085"/>
              <a:gd name="connsiteX34" fmla="*/ 5017075 w 5935980"/>
              <a:gd name="connsiteY34" fmla="*/ 5232 h 13717085"/>
              <a:gd name="connsiteX35" fmla="*/ 5098894 w 5935980"/>
              <a:gd name="connsiteY35" fmla="*/ 1101 h 13717085"/>
              <a:gd name="connsiteX36" fmla="*/ 5099211 w 5935980"/>
              <a:gd name="connsiteY36" fmla="*/ 1086 h 13717085"/>
              <a:gd name="connsiteX37" fmla="*/ 5099212 w 5935980"/>
              <a:gd name="connsiteY37" fmla="*/ 1086 h 13717085"/>
              <a:gd name="connsiteX38" fmla="*/ 5099211 w 5935980"/>
              <a:gd name="connsiteY38" fmla="*/ 1085 h 13717085"/>
              <a:gd name="connsiteX39" fmla="*/ 5130039 w 5935980"/>
              <a:gd name="connsiteY39" fmla="*/ 1316 h 13717085"/>
              <a:gd name="connsiteX40" fmla="*/ 5153050 w 5935980"/>
              <a:gd name="connsiteY40" fmla="*/ 6514 h 13717085"/>
              <a:gd name="connsiteX41" fmla="*/ 5266101 w 5935980"/>
              <a:gd name="connsiteY41" fmla="*/ 17910 h 13717085"/>
              <a:gd name="connsiteX42" fmla="*/ 5923028 w 5935980"/>
              <a:gd name="connsiteY42" fmla="*/ 744511 h 13717085"/>
              <a:gd name="connsiteX43" fmla="*/ 5926177 w 5935980"/>
              <a:gd name="connsiteY43" fmla="*/ 806873 h 13717085"/>
              <a:gd name="connsiteX44" fmla="*/ 5935980 w 5935980"/>
              <a:gd name="connsiteY44" fmla="*/ 816425 h 13717085"/>
              <a:gd name="connsiteX45" fmla="*/ 5935980 w 5935980"/>
              <a:gd name="connsiteY45" fmla="*/ 12894126 h 13717085"/>
              <a:gd name="connsiteX46" fmla="*/ 5925145 w 5935980"/>
              <a:gd name="connsiteY46" fmla="*/ 12934579 h 13717085"/>
              <a:gd name="connsiteX47" fmla="*/ 5923542 w 5935980"/>
              <a:gd name="connsiteY47" fmla="*/ 12968437 h 13717085"/>
              <a:gd name="connsiteX48" fmla="*/ 5183879 w 5935980"/>
              <a:gd name="connsiteY48" fmla="*/ 13712811 h 13717085"/>
              <a:gd name="connsiteX49" fmla="*/ 5099231 w 5935980"/>
              <a:gd name="connsiteY49" fmla="*/ 13717085 h 13717085"/>
              <a:gd name="connsiteX50" fmla="*/ 5099191 w 5935980"/>
              <a:gd name="connsiteY50" fmla="*/ 13717085 h 13717085"/>
              <a:gd name="connsiteX51" fmla="*/ 0 w 5935980"/>
              <a:gd name="connsiteY51" fmla="*/ 13717085 h 13717085"/>
              <a:gd name="connsiteX52" fmla="*/ 0 w 5935980"/>
              <a:gd name="connsiteY52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482795 w 5935980"/>
              <a:gd name="connsiteY16" fmla="*/ 281037 h 13717085"/>
              <a:gd name="connsiteX17" fmla="*/ 4441639 w 5935980"/>
              <a:gd name="connsiteY17" fmla="*/ 325784 h 13717085"/>
              <a:gd name="connsiteX18" fmla="*/ 4427740 w 5935980"/>
              <a:gd name="connsiteY18" fmla="*/ 347765 h 13717085"/>
              <a:gd name="connsiteX19" fmla="*/ 4412544 w 5935980"/>
              <a:gd name="connsiteY19" fmla="*/ 366183 h 13717085"/>
              <a:gd name="connsiteX20" fmla="*/ 4391022 w 5935980"/>
              <a:gd name="connsiteY20" fmla="*/ 405834 h 13717085"/>
              <a:gd name="connsiteX21" fmla="*/ 4361712 w 5935980"/>
              <a:gd name="connsiteY21" fmla="*/ 452188 h 13717085"/>
              <a:gd name="connsiteX22" fmla="*/ 4349980 w 5935980"/>
              <a:gd name="connsiteY22" fmla="*/ 481450 h 13717085"/>
              <a:gd name="connsiteX23" fmla="*/ 4336195 w 5935980"/>
              <a:gd name="connsiteY23" fmla="*/ 506846 h 13717085"/>
              <a:gd name="connsiteX24" fmla="*/ 4308348 w 5935980"/>
              <a:gd name="connsiteY24" fmla="*/ 582928 h 13717085"/>
              <a:gd name="connsiteX25" fmla="*/ 4306660 w 5935980"/>
              <a:gd name="connsiteY25" fmla="*/ 589493 h 13717085"/>
              <a:gd name="connsiteX26" fmla="*/ 4303866 w 5935980"/>
              <a:gd name="connsiteY26" fmla="*/ 600361 h 13717085"/>
              <a:gd name="connsiteX27" fmla="*/ 4303866 w 5935980"/>
              <a:gd name="connsiteY27" fmla="*/ 600361 h 13717085"/>
              <a:gd name="connsiteX28" fmla="*/ 4349980 w 5935980"/>
              <a:gd name="connsiteY28" fmla="*/ 481450 h 13717085"/>
              <a:gd name="connsiteX29" fmla="*/ 4391022 w 5935980"/>
              <a:gd name="connsiteY29" fmla="*/ 405834 h 13717085"/>
              <a:gd name="connsiteX30" fmla="*/ 4427740 w 5935980"/>
              <a:gd name="connsiteY30" fmla="*/ 347765 h 13717085"/>
              <a:gd name="connsiteX31" fmla="*/ 4730659 w 5935980"/>
              <a:gd name="connsiteY31" fmla="*/ 91249 h 13717085"/>
              <a:gd name="connsiteX32" fmla="*/ 4939108 w 5935980"/>
              <a:gd name="connsiteY32" fmla="*/ 16873 h 13717085"/>
              <a:gd name="connsiteX33" fmla="*/ 5017075 w 5935980"/>
              <a:gd name="connsiteY33" fmla="*/ 5232 h 13717085"/>
              <a:gd name="connsiteX34" fmla="*/ 5098894 w 5935980"/>
              <a:gd name="connsiteY34" fmla="*/ 1101 h 13717085"/>
              <a:gd name="connsiteX35" fmla="*/ 5099211 w 5935980"/>
              <a:gd name="connsiteY35" fmla="*/ 1086 h 13717085"/>
              <a:gd name="connsiteX36" fmla="*/ 5099212 w 5935980"/>
              <a:gd name="connsiteY36" fmla="*/ 1086 h 13717085"/>
              <a:gd name="connsiteX37" fmla="*/ 5099211 w 5935980"/>
              <a:gd name="connsiteY37" fmla="*/ 1085 h 13717085"/>
              <a:gd name="connsiteX38" fmla="*/ 5130039 w 5935980"/>
              <a:gd name="connsiteY38" fmla="*/ 1316 h 13717085"/>
              <a:gd name="connsiteX39" fmla="*/ 5153050 w 5935980"/>
              <a:gd name="connsiteY39" fmla="*/ 6514 h 13717085"/>
              <a:gd name="connsiteX40" fmla="*/ 5266101 w 5935980"/>
              <a:gd name="connsiteY40" fmla="*/ 17910 h 13717085"/>
              <a:gd name="connsiteX41" fmla="*/ 5923028 w 5935980"/>
              <a:gd name="connsiteY41" fmla="*/ 744511 h 13717085"/>
              <a:gd name="connsiteX42" fmla="*/ 5926177 w 5935980"/>
              <a:gd name="connsiteY42" fmla="*/ 806873 h 13717085"/>
              <a:gd name="connsiteX43" fmla="*/ 5935980 w 5935980"/>
              <a:gd name="connsiteY43" fmla="*/ 816425 h 13717085"/>
              <a:gd name="connsiteX44" fmla="*/ 5935980 w 5935980"/>
              <a:gd name="connsiteY44" fmla="*/ 12894126 h 13717085"/>
              <a:gd name="connsiteX45" fmla="*/ 5925145 w 5935980"/>
              <a:gd name="connsiteY45" fmla="*/ 12934579 h 13717085"/>
              <a:gd name="connsiteX46" fmla="*/ 5923542 w 5935980"/>
              <a:gd name="connsiteY46" fmla="*/ 12968437 h 13717085"/>
              <a:gd name="connsiteX47" fmla="*/ 5183879 w 5935980"/>
              <a:gd name="connsiteY47" fmla="*/ 13712811 h 13717085"/>
              <a:gd name="connsiteX48" fmla="*/ 5099231 w 5935980"/>
              <a:gd name="connsiteY48" fmla="*/ 13717085 h 13717085"/>
              <a:gd name="connsiteX49" fmla="*/ 5099191 w 5935980"/>
              <a:gd name="connsiteY49" fmla="*/ 13717085 h 13717085"/>
              <a:gd name="connsiteX50" fmla="*/ 0 w 5935980"/>
              <a:gd name="connsiteY50" fmla="*/ 13717085 h 13717085"/>
              <a:gd name="connsiteX51" fmla="*/ 0 w 5935980"/>
              <a:gd name="connsiteY51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06057 w 5935980"/>
              <a:gd name="connsiteY10" fmla="*/ 55482 h 13717085"/>
              <a:gd name="connsiteX11" fmla="*/ 4795570 w 5935980"/>
              <a:gd name="connsiteY11" fmla="*/ 58525 h 13717085"/>
              <a:gd name="connsiteX12" fmla="*/ 4789813 w 5935980"/>
              <a:gd name="connsiteY12" fmla="*/ 61428 h 13717085"/>
              <a:gd name="connsiteX13" fmla="*/ 4776880 w 5935980"/>
              <a:gd name="connsiteY13" fmla="*/ 66161 h 13717085"/>
              <a:gd name="connsiteX14" fmla="*/ 4730659 w 5935980"/>
              <a:gd name="connsiteY14" fmla="*/ 91249 h 13717085"/>
              <a:gd name="connsiteX15" fmla="*/ 4482795 w 5935980"/>
              <a:gd name="connsiteY15" fmla="*/ 281037 h 13717085"/>
              <a:gd name="connsiteX16" fmla="*/ 4441639 w 5935980"/>
              <a:gd name="connsiteY16" fmla="*/ 325784 h 13717085"/>
              <a:gd name="connsiteX17" fmla="*/ 4427740 w 5935980"/>
              <a:gd name="connsiteY17" fmla="*/ 347765 h 13717085"/>
              <a:gd name="connsiteX18" fmla="*/ 4412544 w 5935980"/>
              <a:gd name="connsiteY18" fmla="*/ 366183 h 13717085"/>
              <a:gd name="connsiteX19" fmla="*/ 4391022 w 5935980"/>
              <a:gd name="connsiteY19" fmla="*/ 405834 h 13717085"/>
              <a:gd name="connsiteX20" fmla="*/ 4361712 w 5935980"/>
              <a:gd name="connsiteY20" fmla="*/ 452188 h 13717085"/>
              <a:gd name="connsiteX21" fmla="*/ 4349980 w 5935980"/>
              <a:gd name="connsiteY21" fmla="*/ 481450 h 13717085"/>
              <a:gd name="connsiteX22" fmla="*/ 4336195 w 5935980"/>
              <a:gd name="connsiteY22" fmla="*/ 506846 h 13717085"/>
              <a:gd name="connsiteX23" fmla="*/ 4308348 w 5935980"/>
              <a:gd name="connsiteY23" fmla="*/ 582928 h 13717085"/>
              <a:gd name="connsiteX24" fmla="*/ 4306660 w 5935980"/>
              <a:gd name="connsiteY24" fmla="*/ 589493 h 13717085"/>
              <a:gd name="connsiteX25" fmla="*/ 4303866 w 5935980"/>
              <a:gd name="connsiteY25" fmla="*/ 600361 h 13717085"/>
              <a:gd name="connsiteX26" fmla="*/ 4303866 w 5935980"/>
              <a:gd name="connsiteY26" fmla="*/ 600361 h 13717085"/>
              <a:gd name="connsiteX27" fmla="*/ 4349980 w 5935980"/>
              <a:gd name="connsiteY27" fmla="*/ 481450 h 13717085"/>
              <a:gd name="connsiteX28" fmla="*/ 4391022 w 5935980"/>
              <a:gd name="connsiteY28" fmla="*/ 405834 h 13717085"/>
              <a:gd name="connsiteX29" fmla="*/ 4427740 w 5935980"/>
              <a:gd name="connsiteY29" fmla="*/ 347765 h 13717085"/>
              <a:gd name="connsiteX30" fmla="*/ 4730659 w 5935980"/>
              <a:gd name="connsiteY30" fmla="*/ 91249 h 13717085"/>
              <a:gd name="connsiteX31" fmla="*/ 4939108 w 5935980"/>
              <a:gd name="connsiteY31" fmla="*/ 16873 h 13717085"/>
              <a:gd name="connsiteX32" fmla="*/ 5017075 w 5935980"/>
              <a:gd name="connsiteY32" fmla="*/ 5232 h 13717085"/>
              <a:gd name="connsiteX33" fmla="*/ 5098894 w 5935980"/>
              <a:gd name="connsiteY33" fmla="*/ 1101 h 13717085"/>
              <a:gd name="connsiteX34" fmla="*/ 5099211 w 5935980"/>
              <a:gd name="connsiteY34" fmla="*/ 1086 h 13717085"/>
              <a:gd name="connsiteX35" fmla="*/ 5099212 w 5935980"/>
              <a:gd name="connsiteY35" fmla="*/ 1086 h 13717085"/>
              <a:gd name="connsiteX36" fmla="*/ 5099211 w 5935980"/>
              <a:gd name="connsiteY36" fmla="*/ 1085 h 13717085"/>
              <a:gd name="connsiteX37" fmla="*/ 5130039 w 5935980"/>
              <a:gd name="connsiteY37" fmla="*/ 1316 h 13717085"/>
              <a:gd name="connsiteX38" fmla="*/ 5153050 w 5935980"/>
              <a:gd name="connsiteY38" fmla="*/ 6514 h 13717085"/>
              <a:gd name="connsiteX39" fmla="*/ 5266101 w 5935980"/>
              <a:gd name="connsiteY39" fmla="*/ 17910 h 13717085"/>
              <a:gd name="connsiteX40" fmla="*/ 5923028 w 5935980"/>
              <a:gd name="connsiteY40" fmla="*/ 744511 h 13717085"/>
              <a:gd name="connsiteX41" fmla="*/ 5926177 w 5935980"/>
              <a:gd name="connsiteY41" fmla="*/ 806873 h 13717085"/>
              <a:gd name="connsiteX42" fmla="*/ 5935980 w 5935980"/>
              <a:gd name="connsiteY42" fmla="*/ 816425 h 13717085"/>
              <a:gd name="connsiteX43" fmla="*/ 5935980 w 5935980"/>
              <a:gd name="connsiteY43" fmla="*/ 12894126 h 13717085"/>
              <a:gd name="connsiteX44" fmla="*/ 5925145 w 5935980"/>
              <a:gd name="connsiteY44" fmla="*/ 12934579 h 13717085"/>
              <a:gd name="connsiteX45" fmla="*/ 5923542 w 5935980"/>
              <a:gd name="connsiteY45" fmla="*/ 12968437 h 13717085"/>
              <a:gd name="connsiteX46" fmla="*/ 5183879 w 5935980"/>
              <a:gd name="connsiteY46" fmla="*/ 13712811 h 13717085"/>
              <a:gd name="connsiteX47" fmla="*/ 5099231 w 5935980"/>
              <a:gd name="connsiteY47" fmla="*/ 13717085 h 13717085"/>
              <a:gd name="connsiteX48" fmla="*/ 5099191 w 5935980"/>
              <a:gd name="connsiteY48" fmla="*/ 13717085 h 13717085"/>
              <a:gd name="connsiteX49" fmla="*/ 0 w 5935980"/>
              <a:gd name="connsiteY49" fmla="*/ 13717085 h 13717085"/>
              <a:gd name="connsiteX50" fmla="*/ 0 w 5935980"/>
              <a:gd name="connsiteY50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06057 w 5935980"/>
              <a:gd name="connsiteY10" fmla="*/ 55482 h 13717085"/>
              <a:gd name="connsiteX11" fmla="*/ 4795570 w 5935980"/>
              <a:gd name="connsiteY11" fmla="*/ 58525 h 13717085"/>
              <a:gd name="connsiteX12" fmla="*/ 4789813 w 5935980"/>
              <a:gd name="connsiteY12" fmla="*/ 61428 h 13717085"/>
              <a:gd name="connsiteX13" fmla="*/ 4730659 w 5935980"/>
              <a:gd name="connsiteY13" fmla="*/ 91249 h 13717085"/>
              <a:gd name="connsiteX14" fmla="*/ 4482795 w 5935980"/>
              <a:gd name="connsiteY14" fmla="*/ 281037 h 13717085"/>
              <a:gd name="connsiteX15" fmla="*/ 4441639 w 5935980"/>
              <a:gd name="connsiteY15" fmla="*/ 325784 h 13717085"/>
              <a:gd name="connsiteX16" fmla="*/ 4427740 w 5935980"/>
              <a:gd name="connsiteY16" fmla="*/ 347765 h 13717085"/>
              <a:gd name="connsiteX17" fmla="*/ 4412544 w 5935980"/>
              <a:gd name="connsiteY17" fmla="*/ 366183 h 13717085"/>
              <a:gd name="connsiteX18" fmla="*/ 4391022 w 5935980"/>
              <a:gd name="connsiteY18" fmla="*/ 405834 h 13717085"/>
              <a:gd name="connsiteX19" fmla="*/ 4361712 w 5935980"/>
              <a:gd name="connsiteY19" fmla="*/ 452188 h 13717085"/>
              <a:gd name="connsiteX20" fmla="*/ 4349980 w 5935980"/>
              <a:gd name="connsiteY20" fmla="*/ 481450 h 13717085"/>
              <a:gd name="connsiteX21" fmla="*/ 4336195 w 5935980"/>
              <a:gd name="connsiteY21" fmla="*/ 506846 h 13717085"/>
              <a:gd name="connsiteX22" fmla="*/ 4308348 w 5935980"/>
              <a:gd name="connsiteY22" fmla="*/ 582928 h 13717085"/>
              <a:gd name="connsiteX23" fmla="*/ 4306660 w 5935980"/>
              <a:gd name="connsiteY23" fmla="*/ 589493 h 13717085"/>
              <a:gd name="connsiteX24" fmla="*/ 4303866 w 5935980"/>
              <a:gd name="connsiteY24" fmla="*/ 600361 h 13717085"/>
              <a:gd name="connsiteX25" fmla="*/ 4303866 w 5935980"/>
              <a:gd name="connsiteY25" fmla="*/ 600361 h 13717085"/>
              <a:gd name="connsiteX26" fmla="*/ 4349980 w 5935980"/>
              <a:gd name="connsiteY26" fmla="*/ 481450 h 13717085"/>
              <a:gd name="connsiteX27" fmla="*/ 4391022 w 5935980"/>
              <a:gd name="connsiteY27" fmla="*/ 405834 h 13717085"/>
              <a:gd name="connsiteX28" fmla="*/ 4427740 w 5935980"/>
              <a:gd name="connsiteY28" fmla="*/ 347765 h 13717085"/>
              <a:gd name="connsiteX29" fmla="*/ 4730659 w 5935980"/>
              <a:gd name="connsiteY29" fmla="*/ 91249 h 13717085"/>
              <a:gd name="connsiteX30" fmla="*/ 4939108 w 5935980"/>
              <a:gd name="connsiteY30" fmla="*/ 16873 h 13717085"/>
              <a:gd name="connsiteX31" fmla="*/ 5017075 w 5935980"/>
              <a:gd name="connsiteY31" fmla="*/ 5232 h 13717085"/>
              <a:gd name="connsiteX32" fmla="*/ 5098894 w 5935980"/>
              <a:gd name="connsiteY32" fmla="*/ 1101 h 13717085"/>
              <a:gd name="connsiteX33" fmla="*/ 5099211 w 5935980"/>
              <a:gd name="connsiteY33" fmla="*/ 1086 h 13717085"/>
              <a:gd name="connsiteX34" fmla="*/ 5099212 w 5935980"/>
              <a:gd name="connsiteY34" fmla="*/ 1086 h 13717085"/>
              <a:gd name="connsiteX35" fmla="*/ 5099211 w 5935980"/>
              <a:gd name="connsiteY35" fmla="*/ 1085 h 13717085"/>
              <a:gd name="connsiteX36" fmla="*/ 5130039 w 5935980"/>
              <a:gd name="connsiteY36" fmla="*/ 1316 h 13717085"/>
              <a:gd name="connsiteX37" fmla="*/ 5153050 w 5935980"/>
              <a:gd name="connsiteY37" fmla="*/ 6514 h 13717085"/>
              <a:gd name="connsiteX38" fmla="*/ 5266101 w 5935980"/>
              <a:gd name="connsiteY38" fmla="*/ 17910 h 13717085"/>
              <a:gd name="connsiteX39" fmla="*/ 5923028 w 5935980"/>
              <a:gd name="connsiteY39" fmla="*/ 744511 h 13717085"/>
              <a:gd name="connsiteX40" fmla="*/ 5926177 w 5935980"/>
              <a:gd name="connsiteY40" fmla="*/ 806873 h 13717085"/>
              <a:gd name="connsiteX41" fmla="*/ 5935980 w 5935980"/>
              <a:gd name="connsiteY41" fmla="*/ 816425 h 13717085"/>
              <a:gd name="connsiteX42" fmla="*/ 5935980 w 5935980"/>
              <a:gd name="connsiteY42" fmla="*/ 12894126 h 13717085"/>
              <a:gd name="connsiteX43" fmla="*/ 5925145 w 5935980"/>
              <a:gd name="connsiteY43" fmla="*/ 12934579 h 13717085"/>
              <a:gd name="connsiteX44" fmla="*/ 5923542 w 5935980"/>
              <a:gd name="connsiteY44" fmla="*/ 12968437 h 13717085"/>
              <a:gd name="connsiteX45" fmla="*/ 5183879 w 5935980"/>
              <a:gd name="connsiteY45" fmla="*/ 13712811 h 13717085"/>
              <a:gd name="connsiteX46" fmla="*/ 5099231 w 5935980"/>
              <a:gd name="connsiteY46" fmla="*/ 13717085 h 13717085"/>
              <a:gd name="connsiteX47" fmla="*/ 5099191 w 5935980"/>
              <a:gd name="connsiteY47" fmla="*/ 13717085 h 13717085"/>
              <a:gd name="connsiteX48" fmla="*/ 0 w 5935980"/>
              <a:gd name="connsiteY48" fmla="*/ 13717085 h 13717085"/>
              <a:gd name="connsiteX49" fmla="*/ 0 w 5935980"/>
              <a:gd name="connsiteY49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06057 w 5935980"/>
              <a:gd name="connsiteY10" fmla="*/ 55482 h 13717085"/>
              <a:gd name="connsiteX11" fmla="*/ 4795570 w 5935980"/>
              <a:gd name="connsiteY11" fmla="*/ 58525 h 13717085"/>
              <a:gd name="connsiteX12" fmla="*/ 4789813 w 5935980"/>
              <a:gd name="connsiteY12" fmla="*/ 61428 h 13717085"/>
              <a:gd name="connsiteX13" fmla="*/ 4730659 w 5935980"/>
              <a:gd name="connsiteY13" fmla="*/ 91249 h 13717085"/>
              <a:gd name="connsiteX14" fmla="*/ 4482795 w 5935980"/>
              <a:gd name="connsiteY14" fmla="*/ 281037 h 13717085"/>
              <a:gd name="connsiteX15" fmla="*/ 4441639 w 5935980"/>
              <a:gd name="connsiteY15" fmla="*/ 325784 h 13717085"/>
              <a:gd name="connsiteX16" fmla="*/ 4427740 w 5935980"/>
              <a:gd name="connsiteY16" fmla="*/ 347765 h 13717085"/>
              <a:gd name="connsiteX17" fmla="*/ 4412544 w 5935980"/>
              <a:gd name="connsiteY17" fmla="*/ 366183 h 13717085"/>
              <a:gd name="connsiteX18" fmla="*/ 4391022 w 5935980"/>
              <a:gd name="connsiteY18" fmla="*/ 405834 h 13717085"/>
              <a:gd name="connsiteX19" fmla="*/ 4361712 w 5935980"/>
              <a:gd name="connsiteY19" fmla="*/ 452188 h 13717085"/>
              <a:gd name="connsiteX20" fmla="*/ 4349980 w 5935980"/>
              <a:gd name="connsiteY20" fmla="*/ 481450 h 13717085"/>
              <a:gd name="connsiteX21" fmla="*/ 4336195 w 5935980"/>
              <a:gd name="connsiteY21" fmla="*/ 506846 h 13717085"/>
              <a:gd name="connsiteX22" fmla="*/ 4308348 w 5935980"/>
              <a:gd name="connsiteY22" fmla="*/ 582928 h 13717085"/>
              <a:gd name="connsiteX23" fmla="*/ 4306660 w 5935980"/>
              <a:gd name="connsiteY23" fmla="*/ 589493 h 13717085"/>
              <a:gd name="connsiteX24" fmla="*/ 4303866 w 5935980"/>
              <a:gd name="connsiteY24" fmla="*/ 600361 h 13717085"/>
              <a:gd name="connsiteX25" fmla="*/ 4303866 w 5935980"/>
              <a:gd name="connsiteY25" fmla="*/ 600361 h 13717085"/>
              <a:gd name="connsiteX26" fmla="*/ 4349980 w 5935980"/>
              <a:gd name="connsiteY26" fmla="*/ 481450 h 13717085"/>
              <a:gd name="connsiteX27" fmla="*/ 4391022 w 5935980"/>
              <a:gd name="connsiteY27" fmla="*/ 405834 h 13717085"/>
              <a:gd name="connsiteX28" fmla="*/ 4427740 w 5935980"/>
              <a:gd name="connsiteY28" fmla="*/ 347765 h 13717085"/>
              <a:gd name="connsiteX29" fmla="*/ 4939108 w 5935980"/>
              <a:gd name="connsiteY29" fmla="*/ 16873 h 13717085"/>
              <a:gd name="connsiteX30" fmla="*/ 5017075 w 5935980"/>
              <a:gd name="connsiteY30" fmla="*/ 5232 h 13717085"/>
              <a:gd name="connsiteX31" fmla="*/ 5098894 w 5935980"/>
              <a:gd name="connsiteY31" fmla="*/ 1101 h 13717085"/>
              <a:gd name="connsiteX32" fmla="*/ 5099211 w 5935980"/>
              <a:gd name="connsiteY32" fmla="*/ 1086 h 13717085"/>
              <a:gd name="connsiteX33" fmla="*/ 5099212 w 5935980"/>
              <a:gd name="connsiteY33" fmla="*/ 1086 h 13717085"/>
              <a:gd name="connsiteX34" fmla="*/ 5099211 w 5935980"/>
              <a:gd name="connsiteY34" fmla="*/ 1085 h 13717085"/>
              <a:gd name="connsiteX35" fmla="*/ 5130039 w 5935980"/>
              <a:gd name="connsiteY35" fmla="*/ 1316 h 13717085"/>
              <a:gd name="connsiteX36" fmla="*/ 5153050 w 5935980"/>
              <a:gd name="connsiteY36" fmla="*/ 6514 h 13717085"/>
              <a:gd name="connsiteX37" fmla="*/ 5266101 w 5935980"/>
              <a:gd name="connsiteY37" fmla="*/ 17910 h 13717085"/>
              <a:gd name="connsiteX38" fmla="*/ 5923028 w 5935980"/>
              <a:gd name="connsiteY38" fmla="*/ 744511 h 13717085"/>
              <a:gd name="connsiteX39" fmla="*/ 5926177 w 5935980"/>
              <a:gd name="connsiteY39" fmla="*/ 806873 h 13717085"/>
              <a:gd name="connsiteX40" fmla="*/ 5935980 w 5935980"/>
              <a:gd name="connsiteY40" fmla="*/ 816425 h 13717085"/>
              <a:gd name="connsiteX41" fmla="*/ 5935980 w 5935980"/>
              <a:gd name="connsiteY41" fmla="*/ 12894126 h 13717085"/>
              <a:gd name="connsiteX42" fmla="*/ 5925145 w 5935980"/>
              <a:gd name="connsiteY42" fmla="*/ 12934579 h 13717085"/>
              <a:gd name="connsiteX43" fmla="*/ 5923542 w 5935980"/>
              <a:gd name="connsiteY43" fmla="*/ 12968437 h 13717085"/>
              <a:gd name="connsiteX44" fmla="*/ 5183879 w 5935980"/>
              <a:gd name="connsiteY44" fmla="*/ 13712811 h 13717085"/>
              <a:gd name="connsiteX45" fmla="*/ 5099231 w 5935980"/>
              <a:gd name="connsiteY45" fmla="*/ 13717085 h 13717085"/>
              <a:gd name="connsiteX46" fmla="*/ 5099191 w 5935980"/>
              <a:gd name="connsiteY46" fmla="*/ 13717085 h 13717085"/>
              <a:gd name="connsiteX47" fmla="*/ 0 w 5935980"/>
              <a:gd name="connsiteY47" fmla="*/ 13717085 h 13717085"/>
              <a:gd name="connsiteX48" fmla="*/ 0 w 5935980"/>
              <a:gd name="connsiteY48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06057 w 5935980"/>
              <a:gd name="connsiteY10" fmla="*/ 55482 h 13717085"/>
              <a:gd name="connsiteX11" fmla="*/ 4795570 w 5935980"/>
              <a:gd name="connsiteY11" fmla="*/ 58525 h 13717085"/>
              <a:gd name="connsiteX12" fmla="*/ 4789813 w 5935980"/>
              <a:gd name="connsiteY12" fmla="*/ 61428 h 13717085"/>
              <a:gd name="connsiteX13" fmla="*/ 4482795 w 5935980"/>
              <a:gd name="connsiteY13" fmla="*/ 281037 h 13717085"/>
              <a:gd name="connsiteX14" fmla="*/ 4441639 w 5935980"/>
              <a:gd name="connsiteY14" fmla="*/ 325784 h 13717085"/>
              <a:gd name="connsiteX15" fmla="*/ 4427740 w 5935980"/>
              <a:gd name="connsiteY15" fmla="*/ 347765 h 13717085"/>
              <a:gd name="connsiteX16" fmla="*/ 4412544 w 5935980"/>
              <a:gd name="connsiteY16" fmla="*/ 366183 h 13717085"/>
              <a:gd name="connsiteX17" fmla="*/ 4391022 w 5935980"/>
              <a:gd name="connsiteY17" fmla="*/ 405834 h 13717085"/>
              <a:gd name="connsiteX18" fmla="*/ 4361712 w 5935980"/>
              <a:gd name="connsiteY18" fmla="*/ 452188 h 13717085"/>
              <a:gd name="connsiteX19" fmla="*/ 4349980 w 5935980"/>
              <a:gd name="connsiteY19" fmla="*/ 481450 h 13717085"/>
              <a:gd name="connsiteX20" fmla="*/ 4336195 w 5935980"/>
              <a:gd name="connsiteY20" fmla="*/ 506846 h 13717085"/>
              <a:gd name="connsiteX21" fmla="*/ 4308348 w 5935980"/>
              <a:gd name="connsiteY21" fmla="*/ 582928 h 13717085"/>
              <a:gd name="connsiteX22" fmla="*/ 4306660 w 5935980"/>
              <a:gd name="connsiteY22" fmla="*/ 589493 h 13717085"/>
              <a:gd name="connsiteX23" fmla="*/ 4303866 w 5935980"/>
              <a:gd name="connsiteY23" fmla="*/ 600361 h 13717085"/>
              <a:gd name="connsiteX24" fmla="*/ 4303866 w 5935980"/>
              <a:gd name="connsiteY24" fmla="*/ 600361 h 13717085"/>
              <a:gd name="connsiteX25" fmla="*/ 4349980 w 5935980"/>
              <a:gd name="connsiteY25" fmla="*/ 481450 h 13717085"/>
              <a:gd name="connsiteX26" fmla="*/ 4391022 w 5935980"/>
              <a:gd name="connsiteY26" fmla="*/ 405834 h 13717085"/>
              <a:gd name="connsiteX27" fmla="*/ 4427740 w 5935980"/>
              <a:gd name="connsiteY27" fmla="*/ 347765 h 13717085"/>
              <a:gd name="connsiteX28" fmla="*/ 4939108 w 5935980"/>
              <a:gd name="connsiteY28" fmla="*/ 16873 h 13717085"/>
              <a:gd name="connsiteX29" fmla="*/ 5017075 w 5935980"/>
              <a:gd name="connsiteY29" fmla="*/ 5232 h 13717085"/>
              <a:gd name="connsiteX30" fmla="*/ 5098894 w 5935980"/>
              <a:gd name="connsiteY30" fmla="*/ 1101 h 13717085"/>
              <a:gd name="connsiteX31" fmla="*/ 5099211 w 5935980"/>
              <a:gd name="connsiteY31" fmla="*/ 1086 h 13717085"/>
              <a:gd name="connsiteX32" fmla="*/ 5099212 w 5935980"/>
              <a:gd name="connsiteY32" fmla="*/ 1086 h 13717085"/>
              <a:gd name="connsiteX33" fmla="*/ 5099211 w 5935980"/>
              <a:gd name="connsiteY33" fmla="*/ 1085 h 13717085"/>
              <a:gd name="connsiteX34" fmla="*/ 5130039 w 5935980"/>
              <a:gd name="connsiteY34" fmla="*/ 1316 h 13717085"/>
              <a:gd name="connsiteX35" fmla="*/ 5153050 w 5935980"/>
              <a:gd name="connsiteY35" fmla="*/ 6514 h 13717085"/>
              <a:gd name="connsiteX36" fmla="*/ 5266101 w 5935980"/>
              <a:gd name="connsiteY36" fmla="*/ 17910 h 13717085"/>
              <a:gd name="connsiteX37" fmla="*/ 5923028 w 5935980"/>
              <a:gd name="connsiteY37" fmla="*/ 744511 h 13717085"/>
              <a:gd name="connsiteX38" fmla="*/ 5926177 w 5935980"/>
              <a:gd name="connsiteY38" fmla="*/ 806873 h 13717085"/>
              <a:gd name="connsiteX39" fmla="*/ 5935980 w 5935980"/>
              <a:gd name="connsiteY39" fmla="*/ 816425 h 13717085"/>
              <a:gd name="connsiteX40" fmla="*/ 5935980 w 5935980"/>
              <a:gd name="connsiteY40" fmla="*/ 12894126 h 13717085"/>
              <a:gd name="connsiteX41" fmla="*/ 5925145 w 5935980"/>
              <a:gd name="connsiteY41" fmla="*/ 12934579 h 13717085"/>
              <a:gd name="connsiteX42" fmla="*/ 5923542 w 5935980"/>
              <a:gd name="connsiteY42" fmla="*/ 12968437 h 13717085"/>
              <a:gd name="connsiteX43" fmla="*/ 5183879 w 5935980"/>
              <a:gd name="connsiteY43" fmla="*/ 13712811 h 13717085"/>
              <a:gd name="connsiteX44" fmla="*/ 5099231 w 5935980"/>
              <a:gd name="connsiteY44" fmla="*/ 13717085 h 13717085"/>
              <a:gd name="connsiteX45" fmla="*/ 5099191 w 5935980"/>
              <a:gd name="connsiteY45" fmla="*/ 13717085 h 13717085"/>
              <a:gd name="connsiteX46" fmla="*/ 0 w 5935980"/>
              <a:gd name="connsiteY46" fmla="*/ 13717085 h 13717085"/>
              <a:gd name="connsiteX47" fmla="*/ 0 w 5935980"/>
              <a:gd name="connsiteY47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06057 w 5935980"/>
              <a:gd name="connsiteY10" fmla="*/ 55482 h 13717085"/>
              <a:gd name="connsiteX11" fmla="*/ 4795570 w 5935980"/>
              <a:gd name="connsiteY11" fmla="*/ 58525 h 13717085"/>
              <a:gd name="connsiteX12" fmla="*/ 4482795 w 5935980"/>
              <a:gd name="connsiteY12" fmla="*/ 281037 h 13717085"/>
              <a:gd name="connsiteX13" fmla="*/ 4441639 w 5935980"/>
              <a:gd name="connsiteY13" fmla="*/ 325784 h 13717085"/>
              <a:gd name="connsiteX14" fmla="*/ 4427740 w 5935980"/>
              <a:gd name="connsiteY14" fmla="*/ 347765 h 13717085"/>
              <a:gd name="connsiteX15" fmla="*/ 4412544 w 5935980"/>
              <a:gd name="connsiteY15" fmla="*/ 366183 h 13717085"/>
              <a:gd name="connsiteX16" fmla="*/ 4391022 w 5935980"/>
              <a:gd name="connsiteY16" fmla="*/ 405834 h 13717085"/>
              <a:gd name="connsiteX17" fmla="*/ 4361712 w 5935980"/>
              <a:gd name="connsiteY17" fmla="*/ 452188 h 13717085"/>
              <a:gd name="connsiteX18" fmla="*/ 4349980 w 5935980"/>
              <a:gd name="connsiteY18" fmla="*/ 481450 h 13717085"/>
              <a:gd name="connsiteX19" fmla="*/ 4336195 w 5935980"/>
              <a:gd name="connsiteY19" fmla="*/ 506846 h 13717085"/>
              <a:gd name="connsiteX20" fmla="*/ 4308348 w 5935980"/>
              <a:gd name="connsiteY20" fmla="*/ 582928 h 13717085"/>
              <a:gd name="connsiteX21" fmla="*/ 4306660 w 5935980"/>
              <a:gd name="connsiteY21" fmla="*/ 589493 h 13717085"/>
              <a:gd name="connsiteX22" fmla="*/ 4303866 w 5935980"/>
              <a:gd name="connsiteY22" fmla="*/ 600361 h 13717085"/>
              <a:gd name="connsiteX23" fmla="*/ 4303866 w 5935980"/>
              <a:gd name="connsiteY23" fmla="*/ 600361 h 13717085"/>
              <a:gd name="connsiteX24" fmla="*/ 4349980 w 5935980"/>
              <a:gd name="connsiteY24" fmla="*/ 481450 h 13717085"/>
              <a:gd name="connsiteX25" fmla="*/ 4391022 w 5935980"/>
              <a:gd name="connsiteY25" fmla="*/ 405834 h 13717085"/>
              <a:gd name="connsiteX26" fmla="*/ 4427740 w 5935980"/>
              <a:gd name="connsiteY26" fmla="*/ 347765 h 13717085"/>
              <a:gd name="connsiteX27" fmla="*/ 4939108 w 5935980"/>
              <a:gd name="connsiteY27" fmla="*/ 16873 h 13717085"/>
              <a:gd name="connsiteX28" fmla="*/ 5017075 w 5935980"/>
              <a:gd name="connsiteY28" fmla="*/ 5232 h 13717085"/>
              <a:gd name="connsiteX29" fmla="*/ 5098894 w 5935980"/>
              <a:gd name="connsiteY29" fmla="*/ 1101 h 13717085"/>
              <a:gd name="connsiteX30" fmla="*/ 5099211 w 5935980"/>
              <a:gd name="connsiteY30" fmla="*/ 1086 h 13717085"/>
              <a:gd name="connsiteX31" fmla="*/ 5099212 w 5935980"/>
              <a:gd name="connsiteY31" fmla="*/ 1086 h 13717085"/>
              <a:gd name="connsiteX32" fmla="*/ 5099211 w 5935980"/>
              <a:gd name="connsiteY32" fmla="*/ 1085 h 13717085"/>
              <a:gd name="connsiteX33" fmla="*/ 5130039 w 5935980"/>
              <a:gd name="connsiteY33" fmla="*/ 1316 h 13717085"/>
              <a:gd name="connsiteX34" fmla="*/ 5153050 w 5935980"/>
              <a:gd name="connsiteY34" fmla="*/ 6514 h 13717085"/>
              <a:gd name="connsiteX35" fmla="*/ 5266101 w 5935980"/>
              <a:gd name="connsiteY35" fmla="*/ 17910 h 13717085"/>
              <a:gd name="connsiteX36" fmla="*/ 5923028 w 5935980"/>
              <a:gd name="connsiteY36" fmla="*/ 744511 h 13717085"/>
              <a:gd name="connsiteX37" fmla="*/ 5926177 w 5935980"/>
              <a:gd name="connsiteY37" fmla="*/ 806873 h 13717085"/>
              <a:gd name="connsiteX38" fmla="*/ 5935980 w 5935980"/>
              <a:gd name="connsiteY38" fmla="*/ 816425 h 13717085"/>
              <a:gd name="connsiteX39" fmla="*/ 5935980 w 5935980"/>
              <a:gd name="connsiteY39" fmla="*/ 12894126 h 13717085"/>
              <a:gd name="connsiteX40" fmla="*/ 5925145 w 5935980"/>
              <a:gd name="connsiteY40" fmla="*/ 12934579 h 13717085"/>
              <a:gd name="connsiteX41" fmla="*/ 5923542 w 5935980"/>
              <a:gd name="connsiteY41" fmla="*/ 12968437 h 13717085"/>
              <a:gd name="connsiteX42" fmla="*/ 5183879 w 5935980"/>
              <a:gd name="connsiteY42" fmla="*/ 13712811 h 13717085"/>
              <a:gd name="connsiteX43" fmla="*/ 5099231 w 5935980"/>
              <a:gd name="connsiteY43" fmla="*/ 13717085 h 13717085"/>
              <a:gd name="connsiteX44" fmla="*/ 5099191 w 5935980"/>
              <a:gd name="connsiteY44" fmla="*/ 13717085 h 13717085"/>
              <a:gd name="connsiteX45" fmla="*/ 0 w 5935980"/>
              <a:gd name="connsiteY45" fmla="*/ 13717085 h 13717085"/>
              <a:gd name="connsiteX46" fmla="*/ 0 w 5935980"/>
              <a:gd name="connsiteY46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06057 w 5935980"/>
              <a:gd name="connsiteY10" fmla="*/ 55482 h 13717085"/>
              <a:gd name="connsiteX11" fmla="*/ 4482795 w 5935980"/>
              <a:gd name="connsiteY11" fmla="*/ 281037 h 13717085"/>
              <a:gd name="connsiteX12" fmla="*/ 4441639 w 5935980"/>
              <a:gd name="connsiteY12" fmla="*/ 325784 h 13717085"/>
              <a:gd name="connsiteX13" fmla="*/ 4427740 w 5935980"/>
              <a:gd name="connsiteY13" fmla="*/ 347765 h 13717085"/>
              <a:gd name="connsiteX14" fmla="*/ 4412544 w 5935980"/>
              <a:gd name="connsiteY14" fmla="*/ 366183 h 13717085"/>
              <a:gd name="connsiteX15" fmla="*/ 4391022 w 5935980"/>
              <a:gd name="connsiteY15" fmla="*/ 405834 h 13717085"/>
              <a:gd name="connsiteX16" fmla="*/ 4361712 w 5935980"/>
              <a:gd name="connsiteY16" fmla="*/ 452188 h 13717085"/>
              <a:gd name="connsiteX17" fmla="*/ 4349980 w 5935980"/>
              <a:gd name="connsiteY17" fmla="*/ 481450 h 13717085"/>
              <a:gd name="connsiteX18" fmla="*/ 4336195 w 5935980"/>
              <a:gd name="connsiteY18" fmla="*/ 506846 h 13717085"/>
              <a:gd name="connsiteX19" fmla="*/ 4308348 w 5935980"/>
              <a:gd name="connsiteY19" fmla="*/ 582928 h 13717085"/>
              <a:gd name="connsiteX20" fmla="*/ 4306660 w 5935980"/>
              <a:gd name="connsiteY20" fmla="*/ 589493 h 13717085"/>
              <a:gd name="connsiteX21" fmla="*/ 4303866 w 5935980"/>
              <a:gd name="connsiteY21" fmla="*/ 600361 h 13717085"/>
              <a:gd name="connsiteX22" fmla="*/ 4303866 w 5935980"/>
              <a:gd name="connsiteY22" fmla="*/ 600361 h 13717085"/>
              <a:gd name="connsiteX23" fmla="*/ 4349980 w 5935980"/>
              <a:gd name="connsiteY23" fmla="*/ 481450 h 13717085"/>
              <a:gd name="connsiteX24" fmla="*/ 4391022 w 5935980"/>
              <a:gd name="connsiteY24" fmla="*/ 405834 h 13717085"/>
              <a:gd name="connsiteX25" fmla="*/ 4427740 w 5935980"/>
              <a:gd name="connsiteY25" fmla="*/ 347765 h 13717085"/>
              <a:gd name="connsiteX26" fmla="*/ 4939108 w 5935980"/>
              <a:gd name="connsiteY26" fmla="*/ 16873 h 13717085"/>
              <a:gd name="connsiteX27" fmla="*/ 5017075 w 5935980"/>
              <a:gd name="connsiteY27" fmla="*/ 5232 h 13717085"/>
              <a:gd name="connsiteX28" fmla="*/ 5098894 w 5935980"/>
              <a:gd name="connsiteY28" fmla="*/ 1101 h 13717085"/>
              <a:gd name="connsiteX29" fmla="*/ 5099211 w 5935980"/>
              <a:gd name="connsiteY29" fmla="*/ 1086 h 13717085"/>
              <a:gd name="connsiteX30" fmla="*/ 5099212 w 5935980"/>
              <a:gd name="connsiteY30" fmla="*/ 1086 h 13717085"/>
              <a:gd name="connsiteX31" fmla="*/ 5099211 w 5935980"/>
              <a:gd name="connsiteY31" fmla="*/ 1085 h 13717085"/>
              <a:gd name="connsiteX32" fmla="*/ 5130039 w 5935980"/>
              <a:gd name="connsiteY32" fmla="*/ 1316 h 13717085"/>
              <a:gd name="connsiteX33" fmla="*/ 5153050 w 5935980"/>
              <a:gd name="connsiteY33" fmla="*/ 6514 h 13717085"/>
              <a:gd name="connsiteX34" fmla="*/ 5266101 w 5935980"/>
              <a:gd name="connsiteY34" fmla="*/ 17910 h 13717085"/>
              <a:gd name="connsiteX35" fmla="*/ 5923028 w 5935980"/>
              <a:gd name="connsiteY35" fmla="*/ 744511 h 13717085"/>
              <a:gd name="connsiteX36" fmla="*/ 5926177 w 5935980"/>
              <a:gd name="connsiteY36" fmla="*/ 806873 h 13717085"/>
              <a:gd name="connsiteX37" fmla="*/ 5935980 w 5935980"/>
              <a:gd name="connsiteY37" fmla="*/ 816425 h 13717085"/>
              <a:gd name="connsiteX38" fmla="*/ 5935980 w 5935980"/>
              <a:gd name="connsiteY38" fmla="*/ 12894126 h 13717085"/>
              <a:gd name="connsiteX39" fmla="*/ 5925145 w 5935980"/>
              <a:gd name="connsiteY39" fmla="*/ 12934579 h 13717085"/>
              <a:gd name="connsiteX40" fmla="*/ 5923542 w 5935980"/>
              <a:gd name="connsiteY40" fmla="*/ 12968437 h 13717085"/>
              <a:gd name="connsiteX41" fmla="*/ 5183879 w 5935980"/>
              <a:gd name="connsiteY41" fmla="*/ 13712811 h 13717085"/>
              <a:gd name="connsiteX42" fmla="*/ 5099231 w 5935980"/>
              <a:gd name="connsiteY42" fmla="*/ 13717085 h 13717085"/>
              <a:gd name="connsiteX43" fmla="*/ 5099191 w 5935980"/>
              <a:gd name="connsiteY43" fmla="*/ 13717085 h 13717085"/>
              <a:gd name="connsiteX44" fmla="*/ 0 w 5935980"/>
              <a:gd name="connsiteY44" fmla="*/ 13717085 h 13717085"/>
              <a:gd name="connsiteX45" fmla="*/ 0 w 5935980"/>
              <a:gd name="connsiteY45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06057 w 5935980"/>
              <a:gd name="connsiteY10" fmla="*/ 55482 h 13717085"/>
              <a:gd name="connsiteX11" fmla="*/ 4482795 w 5935980"/>
              <a:gd name="connsiteY11" fmla="*/ 281037 h 13717085"/>
              <a:gd name="connsiteX12" fmla="*/ 4441639 w 5935980"/>
              <a:gd name="connsiteY12" fmla="*/ 325784 h 13717085"/>
              <a:gd name="connsiteX13" fmla="*/ 4427740 w 5935980"/>
              <a:gd name="connsiteY13" fmla="*/ 347765 h 13717085"/>
              <a:gd name="connsiteX14" fmla="*/ 4412544 w 5935980"/>
              <a:gd name="connsiteY14" fmla="*/ 366183 h 13717085"/>
              <a:gd name="connsiteX15" fmla="*/ 4391022 w 5935980"/>
              <a:gd name="connsiteY15" fmla="*/ 405834 h 13717085"/>
              <a:gd name="connsiteX16" fmla="*/ 4361712 w 5935980"/>
              <a:gd name="connsiteY16" fmla="*/ 452188 h 13717085"/>
              <a:gd name="connsiteX17" fmla="*/ 4349980 w 5935980"/>
              <a:gd name="connsiteY17" fmla="*/ 481450 h 13717085"/>
              <a:gd name="connsiteX18" fmla="*/ 4336195 w 5935980"/>
              <a:gd name="connsiteY18" fmla="*/ 506846 h 13717085"/>
              <a:gd name="connsiteX19" fmla="*/ 4308348 w 5935980"/>
              <a:gd name="connsiteY19" fmla="*/ 582928 h 13717085"/>
              <a:gd name="connsiteX20" fmla="*/ 4306660 w 5935980"/>
              <a:gd name="connsiteY20" fmla="*/ 589493 h 13717085"/>
              <a:gd name="connsiteX21" fmla="*/ 4303866 w 5935980"/>
              <a:gd name="connsiteY21" fmla="*/ 600361 h 13717085"/>
              <a:gd name="connsiteX22" fmla="*/ 4303866 w 5935980"/>
              <a:gd name="connsiteY22" fmla="*/ 600361 h 13717085"/>
              <a:gd name="connsiteX23" fmla="*/ 4349980 w 5935980"/>
              <a:gd name="connsiteY23" fmla="*/ 481450 h 13717085"/>
              <a:gd name="connsiteX24" fmla="*/ 4391022 w 5935980"/>
              <a:gd name="connsiteY24" fmla="*/ 405834 h 13717085"/>
              <a:gd name="connsiteX25" fmla="*/ 4427740 w 5935980"/>
              <a:gd name="connsiteY25" fmla="*/ 347765 h 13717085"/>
              <a:gd name="connsiteX26" fmla="*/ 5017075 w 5935980"/>
              <a:gd name="connsiteY26" fmla="*/ 5232 h 13717085"/>
              <a:gd name="connsiteX27" fmla="*/ 5098894 w 5935980"/>
              <a:gd name="connsiteY27" fmla="*/ 1101 h 13717085"/>
              <a:gd name="connsiteX28" fmla="*/ 5099211 w 5935980"/>
              <a:gd name="connsiteY28" fmla="*/ 1086 h 13717085"/>
              <a:gd name="connsiteX29" fmla="*/ 5099212 w 5935980"/>
              <a:gd name="connsiteY29" fmla="*/ 1086 h 13717085"/>
              <a:gd name="connsiteX30" fmla="*/ 5099211 w 5935980"/>
              <a:gd name="connsiteY30" fmla="*/ 1085 h 13717085"/>
              <a:gd name="connsiteX31" fmla="*/ 5130039 w 5935980"/>
              <a:gd name="connsiteY31" fmla="*/ 1316 h 13717085"/>
              <a:gd name="connsiteX32" fmla="*/ 5153050 w 5935980"/>
              <a:gd name="connsiteY32" fmla="*/ 6514 h 13717085"/>
              <a:gd name="connsiteX33" fmla="*/ 5266101 w 5935980"/>
              <a:gd name="connsiteY33" fmla="*/ 17910 h 13717085"/>
              <a:gd name="connsiteX34" fmla="*/ 5923028 w 5935980"/>
              <a:gd name="connsiteY34" fmla="*/ 744511 h 13717085"/>
              <a:gd name="connsiteX35" fmla="*/ 5926177 w 5935980"/>
              <a:gd name="connsiteY35" fmla="*/ 806873 h 13717085"/>
              <a:gd name="connsiteX36" fmla="*/ 5935980 w 5935980"/>
              <a:gd name="connsiteY36" fmla="*/ 816425 h 13717085"/>
              <a:gd name="connsiteX37" fmla="*/ 5935980 w 5935980"/>
              <a:gd name="connsiteY37" fmla="*/ 12894126 h 13717085"/>
              <a:gd name="connsiteX38" fmla="*/ 5925145 w 5935980"/>
              <a:gd name="connsiteY38" fmla="*/ 12934579 h 13717085"/>
              <a:gd name="connsiteX39" fmla="*/ 5923542 w 5935980"/>
              <a:gd name="connsiteY39" fmla="*/ 12968437 h 13717085"/>
              <a:gd name="connsiteX40" fmla="*/ 5183879 w 5935980"/>
              <a:gd name="connsiteY40" fmla="*/ 13712811 h 13717085"/>
              <a:gd name="connsiteX41" fmla="*/ 5099231 w 5935980"/>
              <a:gd name="connsiteY41" fmla="*/ 13717085 h 13717085"/>
              <a:gd name="connsiteX42" fmla="*/ 5099191 w 5935980"/>
              <a:gd name="connsiteY42" fmla="*/ 13717085 h 13717085"/>
              <a:gd name="connsiteX43" fmla="*/ 0 w 5935980"/>
              <a:gd name="connsiteY43" fmla="*/ 13717085 h 13717085"/>
              <a:gd name="connsiteX44" fmla="*/ 0 w 5935980"/>
              <a:gd name="connsiteY44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482795 w 5935980"/>
              <a:gd name="connsiteY10" fmla="*/ 281037 h 13717085"/>
              <a:gd name="connsiteX11" fmla="*/ 4441639 w 5935980"/>
              <a:gd name="connsiteY11" fmla="*/ 325784 h 13717085"/>
              <a:gd name="connsiteX12" fmla="*/ 4427740 w 5935980"/>
              <a:gd name="connsiteY12" fmla="*/ 347765 h 13717085"/>
              <a:gd name="connsiteX13" fmla="*/ 4412544 w 5935980"/>
              <a:gd name="connsiteY13" fmla="*/ 366183 h 13717085"/>
              <a:gd name="connsiteX14" fmla="*/ 4391022 w 5935980"/>
              <a:gd name="connsiteY14" fmla="*/ 405834 h 13717085"/>
              <a:gd name="connsiteX15" fmla="*/ 4361712 w 5935980"/>
              <a:gd name="connsiteY15" fmla="*/ 452188 h 13717085"/>
              <a:gd name="connsiteX16" fmla="*/ 4349980 w 5935980"/>
              <a:gd name="connsiteY16" fmla="*/ 481450 h 13717085"/>
              <a:gd name="connsiteX17" fmla="*/ 4336195 w 5935980"/>
              <a:gd name="connsiteY17" fmla="*/ 506846 h 13717085"/>
              <a:gd name="connsiteX18" fmla="*/ 4308348 w 5935980"/>
              <a:gd name="connsiteY18" fmla="*/ 582928 h 13717085"/>
              <a:gd name="connsiteX19" fmla="*/ 4306660 w 5935980"/>
              <a:gd name="connsiteY19" fmla="*/ 589493 h 13717085"/>
              <a:gd name="connsiteX20" fmla="*/ 4303866 w 5935980"/>
              <a:gd name="connsiteY20" fmla="*/ 600361 h 13717085"/>
              <a:gd name="connsiteX21" fmla="*/ 4303866 w 5935980"/>
              <a:gd name="connsiteY21" fmla="*/ 600361 h 13717085"/>
              <a:gd name="connsiteX22" fmla="*/ 4349980 w 5935980"/>
              <a:gd name="connsiteY22" fmla="*/ 481450 h 13717085"/>
              <a:gd name="connsiteX23" fmla="*/ 4391022 w 5935980"/>
              <a:gd name="connsiteY23" fmla="*/ 405834 h 13717085"/>
              <a:gd name="connsiteX24" fmla="*/ 4427740 w 5935980"/>
              <a:gd name="connsiteY24" fmla="*/ 347765 h 13717085"/>
              <a:gd name="connsiteX25" fmla="*/ 5017075 w 5935980"/>
              <a:gd name="connsiteY25" fmla="*/ 5232 h 13717085"/>
              <a:gd name="connsiteX26" fmla="*/ 5098894 w 5935980"/>
              <a:gd name="connsiteY26" fmla="*/ 1101 h 13717085"/>
              <a:gd name="connsiteX27" fmla="*/ 5099211 w 5935980"/>
              <a:gd name="connsiteY27" fmla="*/ 1086 h 13717085"/>
              <a:gd name="connsiteX28" fmla="*/ 5099212 w 5935980"/>
              <a:gd name="connsiteY28" fmla="*/ 1086 h 13717085"/>
              <a:gd name="connsiteX29" fmla="*/ 5099211 w 5935980"/>
              <a:gd name="connsiteY29" fmla="*/ 1085 h 13717085"/>
              <a:gd name="connsiteX30" fmla="*/ 5130039 w 5935980"/>
              <a:gd name="connsiteY30" fmla="*/ 1316 h 13717085"/>
              <a:gd name="connsiteX31" fmla="*/ 5153050 w 5935980"/>
              <a:gd name="connsiteY31" fmla="*/ 6514 h 13717085"/>
              <a:gd name="connsiteX32" fmla="*/ 5266101 w 5935980"/>
              <a:gd name="connsiteY32" fmla="*/ 17910 h 13717085"/>
              <a:gd name="connsiteX33" fmla="*/ 5923028 w 5935980"/>
              <a:gd name="connsiteY33" fmla="*/ 744511 h 13717085"/>
              <a:gd name="connsiteX34" fmla="*/ 5926177 w 5935980"/>
              <a:gd name="connsiteY34" fmla="*/ 806873 h 13717085"/>
              <a:gd name="connsiteX35" fmla="*/ 5935980 w 5935980"/>
              <a:gd name="connsiteY35" fmla="*/ 816425 h 13717085"/>
              <a:gd name="connsiteX36" fmla="*/ 5935980 w 5935980"/>
              <a:gd name="connsiteY36" fmla="*/ 12894126 h 13717085"/>
              <a:gd name="connsiteX37" fmla="*/ 5925145 w 5935980"/>
              <a:gd name="connsiteY37" fmla="*/ 12934579 h 13717085"/>
              <a:gd name="connsiteX38" fmla="*/ 5923542 w 5935980"/>
              <a:gd name="connsiteY38" fmla="*/ 12968437 h 13717085"/>
              <a:gd name="connsiteX39" fmla="*/ 5183879 w 5935980"/>
              <a:gd name="connsiteY39" fmla="*/ 13712811 h 13717085"/>
              <a:gd name="connsiteX40" fmla="*/ 5099231 w 5935980"/>
              <a:gd name="connsiteY40" fmla="*/ 13717085 h 13717085"/>
              <a:gd name="connsiteX41" fmla="*/ 5099191 w 5935980"/>
              <a:gd name="connsiteY41" fmla="*/ 13717085 h 13717085"/>
              <a:gd name="connsiteX42" fmla="*/ 0 w 5935980"/>
              <a:gd name="connsiteY42" fmla="*/ 13717085 h 13717085"/>
              <a:gd name="connsiteX43" fmla="*/ 0 w 5935980"/>
              <a:gd name="connsiteY43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441639 w 5935980"/>
              <a:gd name="connsiteY10" fmla="*/ 325784 h 13717085"/>
              <a:gd name="connsiteX11" fmla="*/ 4427740 w 5935980"/>
              <a:gd name="connsiteY11" fmla="*/ 347765 h 13717085"/>
              <a:gd name="connsiteX12" fmla="*/ 4412544 w 5935980"/>
              <a:gd name="connsiteY12" fmla="*/ 366183 h 13717085"/>
              <a:gd name="connsiteX13" fmla="*/ 4391022 w 5935980"/>
              <a:gd name="connsiteY13" fmla="*/ 405834 h 13717085"/>
              <a:gd name="connsiteX14" fmla="*/ 4361712 w 5935980"/>
              <a:gd name="connsiteY14" fmla="*/ 452188 h 13717085"/>
              <a:gd name="connsiteX15" fmla="*/ 4349980 w 5935980"/>
              <a:gd name="connsiteY15" fmla="*/ 481450 h 13717085"/>
              <a:gd name="connsiteX16" fmla="*/ 4336195 w 5935980"/>
              <a:gd name="connsiteY16" fmla="*/ 506846 h 13717085"/>
              <a:gd name="connsiteX17" fmla="*/ 4308348 w 5935980"/>
              <a:gd name="connsiteY17" fmla="*/ 582928 h 13717085"/>
              <a:gd name="connsiteX18" fmla="*/ 4306660 w 5935980"/>
              <a:gd name="connsiteY18" fmla="*/ 589493 h 13717085"/>
              <a:gd name="connsiteX19" fmla="*/ 4303866 w 5935980"/>
              <a:gd name="connsiteY19" fmla="*/ 600361 h 13717085"/>
              <a:gd name="connsiteX20" fmla="*/ 4303866 w 5935980"/>
              <a:gd name="connsiteY20" fmla="*/ 600361 h 13717085"/>
              <a:gd name="connsiteX21" fmla="*/ 4349980 w 5935980"/>
              <a:gd name="connsiteY21" fmla="*/ 481450 h 13717085"/>
              <a:gd name="connsiteX22" fmla="*/ 4391022 w 5935980"/>
              <a:gd name="connsiteY22" fmla="*/ 405834 h 13717085"/>
              <a:gd name="connsiteX23" fmla="*/ 4427740 w 5935980"/>
              <a:gd name="connsiteY23" fmla="*/ 347765 h 13717085"/>
              <a:gd name="connsiteX24" fmla="*/ 5017075 w 5935980"/>
              <a:gd name="connsiteY24" fmla="*/ 5232 h 13717085"/>
              <a:gd name="connsiteX25" fmla="*/ 5098894 w 5935980"/>
              <a:gd name="connsiteY25" fmla="*/ 1101 h 13717085"/>
              <a:gd name="connsiteX26" fmla="*/ 5099211 w 5935980"/>
              <a:gd name="connsiteY26" fmla="*/ 1086 h 13717085"/>
              <a:gd name="connsiteX27" fmla="*/ 5099212 w 5935980"/>
              <a:gd name="connsiteY27" fmla="*/ 1086 h 13717085"/>
              <a:gd name="connsiteX28" fmla="*/ 5099211 w 5935980"/>
              <a:gd name="connsiteY28" fmla="*/ 1085 h 13717085"/>
              <a:gd name="connsiteX29" fmla="*/ 5130039 w 5935980"/>
              <a:gd name="connsiteY29" fmla="*/ 1316 h 13717085"/>
              <a:gd name="connsiteX30" fmla="*/ 5153050 w 5935980"/>
              <a:gd name="connsiteY30" fmla="*/ 6514 h 13717085"/>
              <a:gd name="connsiteX31" fmla="*/ 5266101 w 5935980"/>
              <a:gd name="connsiteY31" fmla="*/ 17910 h 13717085"/>
              <a:gd name="connsiteX32" fmla="*/ 5923028 w 5935980"/>
              <a:gd name="connsiteY32" fmla="*/ 744511 h 13717085"/>
              <a:gd name="connsiteX33" fmla="*/ 5926177 w 5935980"/>
              <a:gd name="connsiteY33" fmla="*/ 806873 h 13717085"/>
              <a:gd name="connsiteX34" fmla="*/ 5935980 w 5935980"/>
              <a:gd name="connsiteY34" fmla="*/ 816425 h 13717085"/>
              <a:gd name="connsiteX35" fmla="*/ 5935980 w 5935980"/>
              <a:gd name="connsiteY35" fmla="*/ 12894126 h 13717085"/>
              <a:gd name="connsiteX36" fmla="*/ 5925145 w 5935980"/>
              <a:gd name="connsiteY36" fmla="*/ 12934579 h 13717085"/>
              <a:gd name="connsiteX37" fmla="*/ 5923542 w 5935980"/>
              <a:gd name="connsiteY37" fmla="*/ 12968437 h 13717085"/>
              <a:gd name="connsiteX38" fmla="*/ 5183879 w 5935980"/>
              <a:gd name="connsiteY38" fmla="*/ 13712811 h 13717085"/>
              <a:gd name="connsiteX39" fmla="*/ 5099231 w 5935980"/>
              <a:gd name="connsiteY39" fmla="*/ 13717085 h 13717085"/>
              <a:gd name="connsiteX40" fmla="*/ 5099191 w 5935980"/>
              <a:gd name="connsiteY40" fmla="*/ 13717085 h 13717085"/>
              <a:gd name="connsiteX41" fmla="*/ 0 w 5935980"/>
              <a:gd name="connsiteY41" fmla="*/ 13717085 h 13717085"/>
              <a:gd name="connsiteX42" fmla="*/ 0 w 5935980"/>
              <a:gd name="connsiteY42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441639 w 5935980"/>
              <a:gd name="connsiteY10" fmla="*/ 325784 h 13717085"/>
              <a:gd name="connsiteX11" fmla="*/ 4427740 w 5935980"/>
              <a:gd name="connsiteY11" fmla="*/ 347765 h 13717085"/>
              <a:gd name="connsiteX12" fmla="*/ 4412544 w 5935980"/>
              <a:gd name="connsiteY12" fmla="*/ 366183 h 13717085"/>
              <a:gd name="connsiteX13" fmla="*/ 4391022 w 5935980"/>
              <a:gd name="connsiteY13" fmla="*/ 405834 h 13717085"/>
              <a:gd name="connsiteX14" fmla="*/ 4361712 w 5935980"/>
              <a:gd name="connsiteY14" fmla="*/ 452188 h 13717085"/>
              <a:gd name="connsiteX15" fmla="*/ 4349980 w 5935980"/>
              <a:gd name="connsiteY15" fmla="*/ 481450 h 13717085"/>
              <a:gd name="connsiteX16" fmla="*/ 4336195 w 5935980"/>
              <a:gd name="connsiteY16" fmla="*/ 506846 h 13717085"/>
              <a:gd name="connsiteX17" fmla="*/ 4308348 w 5935980"/>
              <a:gd name="connsiteY17" fmla="*/ 582928 h 13717085"/>
              <a:gd name="connsiteX18" fmla="*/ 4306660 w 5935980"/>
              <a:gd name="connsiteY18" fmla="*/ 589493 h 13717085"/>
              <a:gd name="connsiteX19" fmla="*/ 4303866 w 5935980"/>
              <a:gd name="connsiteY19" fmla="*/ 600361 h 13717085"/>
              <a:gd name="connsiteX20" fmla="*/ 4303866 w 5935980"/>
              <a:gd name="connsiteY20" fmla="*/ 600361 h 13717085"/>
              <a:gd name="connsiteX21" fmla="*/ 4349980 w 5935980"/>
              <a:gd name="connsiteY21" fmla="*/ 481450 h 13717085"/>
              <a:gd name="connsiteX22" fmla="*/ 4391022 w 5935980"/>
              <a:gd name="connsiteY22" fmla="*/ 405834 h 13717085"/>
              <a:gd name="connsiteX23" fmla="*/ 5017075 w 5935980"/>
              <a:gd name="connsiteY23" fmla="*/ 5232 h 13717085"/>
              <a:gd name="connsiteX24" fmla="*/ 5098894 w 5935980"/>
              <a:gd name="connsiteY24" fmla="*/ 1101 h 13717085"/>
              <a:gd name="connsiteX25" fmla="*/ 5099211 w 5935980"/>
              <a:gd name="connsiteY25" fmla="*/ 1086 h 13717085"/>
              <a:gd name="connsiteX26" fmla="*/ 5099212 w 5935980"/>
              <a:gd name="connsiteY26" fmla="*/ 1086 h 13717085"/>
              <a:gd name="connsiteX27" fmla="*/ 5099211 w 5935980"/>
              <a:gd name="connsiteY27" fmla="*/ 1085 h 13717085"/>
              <a:gd name="connsiteX28" fmla="*/ 5130039 w 5935980"/>
              <a:gd name="connsiteY28" fmla="*/ 1316 h 13717085"/>
              <a:gd name="connsiteX29" fmla="*/ 5153050 w 5935980"/>
              <a:gd name="connsiteY29" fmla="*/ 6514 h 13717085"/>
              <a:gd name="connsiteX30" fmla="*/ 5266101 w 5935980"/>
              <a:gd name="connsiteY30" fmla="*/ 17910 h 13717085"/>
              <a:gd name="connsiteX31" fmla="*/ 5923028 w 5935980"/>
              <a:gd name="connsiteY31" fmla="*/ 744511 h 13717085"/>
              <a:gd name="connsiteX32" fmla="*/ 5926177 w 5935980"/>
              <a:gd name="connsiteY32" fmla="*/ 806873 h 13717085"/>
              <a:gd name="connsiteX33" fmla="*/ 5935980 w 5935980"/>
              <a:gd name="connsiteY33" fmla="*/ 816425 h 13717085"/>
              <a:gd name="connsiteX34" fmla="*/ 5935980 w 5935980"/>
              <a:gd name="connsiteY34" fmla="*/ 12894126 h 13717085"/>
              <a:gd name="connsiteX35" fmla="*/ 5925145 w 5935980"/>
              <a:gd name="connsiteY35" fmla="*/ 12934579 h 13717085"/>
              <a:gd name="connsiteX36" fmla="*/ 5923542 w 5935980"/>
              <a:gd name="connsiteY36" fmla="*/ 12968437 h 13717085"/>
              <a:gd name="connsiteX37" fmla="*/ 5183879 w 5935980"/>
              <a:gd name="connsiteY37" fmla="*/ 13712811 h 13717085"/>
              <a:gd name="connsiteX38" fmla="*/ 5099231 w 5935980"/>
              <a:gd name="connsiteY38" fmla="*/ 13717085 h 13717085"/>
              <a:gd name="connsiteX39" fmla="*/ 5099191 w 5935980"/>
              <a:gd name="connsiteY39" fmla="*/ 13717085 h 13717085"/>
              <a:gd name="connsiteX40" fmla="*/ 0 w 5935980"/>
              <a:gd name="connsiteY40" fmla="*/ 13717085 h 13717085"/>
              <a:gd name="connsiteX41" fmla="*/ 0 w 5935980"/>
              <a:gd name="connsiteY41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441639 w 5935980"/>
              <a:gd name="connsiteY10" fmla="*/ 325784 h 13717085"/>
              <a:gd name="connsiteX11" fmla="*/ 4427740 w 5935980"/>
              <a:gd name="connsiteY11" fmla="*/ 347765 h 13717085"/>
              <a:gd name="connsiteX12" fmla="*/ 4391022 w 5935980"/>
              <a:gd name="connsiteY12" fmla="*/ 405834 h 13717085"/>
              <a:gd name="connsiteX13" fmla="*/ 4361712 w 5935980"/>
              <a:gd name="connsiteY13" fmla="*/ 452188 h 13717085"/>
              <a:gd name="connsiteX14" fmla="*/ 4349980 w 5935980"/>
              <a:gd name="connsiteY14" fmla="*/ 481450 h 13717085"/>
              <a:gd name="connsiteX15" fmla="*/ 4336195 w 5935980"/>
              <a:gd name="connsiteY15" fmla="*/ 506846 h 13717085"/>
              <a:gd name="connsiteX16" fmla="*/ 4308348 w 5935980"/>
              <a:gd name="connsiteY16" fmla="*/ 582928 h 13717085"/>
              <a:gd name="connsiteX17" fmla="*/ 4306660 w 5935980"/>
              <a:gd name="connsiteY17" fmla="*/ 589493 h 13717085"/>
              <a:gd name="connsiteX18" fmla="*/ 4303866 w 5935980"/>
              <a:gd name="connsiteY18" fmla="*/ 600361 h 13717085"/>
              <a:gd name="connsiteX19" fmla="*/ 4303866 w 5935980"/>
              <a:gd name="connsiteY19" fmla="*/ 600361 h 13717085"/>
              <a:gd name="connsiteX20" fmla="*/ 4349980 w 5935980"/>
              <a:gd name="connsiteY20" fmla="*/ 481450 h 13717085"/>
              <a:gd name="connsiteX21" fmla="*/ 4391022 w 5935980"/>
              <a:gd name="connsiteY21" fmla="*/ 405834 h 13717085"/>
              <a:gd name="connsiteX22" fmla="*/ 5017075 w 5935980"/>
              <a:gd name="connsiteY22" fmla="*/ 5232 h 13717085"/>
              <a:gd name="connsiteX23" fmla="*/ 5098894 w 5935980"/>
              <a:gd name="connsiteY23" fmla="*/ 1101 h 13717085"/>
              <a:gd name="connsiteX24" fmla="*/ 5099211 w 5935980"/>
              <a:gd name="connsiteY24" fmla="*/ 1086 h 13717085"/>
              <a:gd name="connsiteX25" fmla="*/ 5099212 w 5935980"/>
              <a:gd name="connsiteY25" fmla="*/ 1086 h 13717085"/>
              <a:gd name="connsiteX26" fmla="*/ 5099211 w 5935980"/>
              <a:gd name="connsiteY26" fmla="*/ 1085 h 13717085"/>
              <a:gd name="connsiteX27" fmla="*/ 5130039 w 5935980"/>
              <a:gd name="connsiteY27" fmla="*/ 1316 h 13717085"/>
              <a:gd name="connsiteX28" fmla="*/ 5153050 w 5935980"/>
              <a:gd name="connsiteY28" fmla="*/ 6514 h 13717085"/>
              <a:gd name="connsiteX29" fmla="*/ 5266101 w 5935980"/>
              <a:gd name="connsiteY29" fmla="*/ 17910 h 13717085"/>
              <a:gd name="connsiteX30" fmla="*/ 5923028 w 5935980"/>
              <a:gd name="connsiteY30" fmla="*/ 744511 h 13717085"/>
              <a:gd name="connsiteX31" fmla="*/ 5926177 w 5935980"/>
              <a:gd name="connsiteY31" fmla="*/ 806873 h 13717085"/>
              <a:gd name="connsiteX32" fmla="*/ 5935980 w 5935980"/>
              <a:gd name="connsiteY32" fmla="*/ 816425 h 13717085"/>
              <a:gd name="connsiteX33" fmla="*/ 5935980 w 5935980"/>
              <a:gd name="connsiteY33" fmla="*/ 12894126 h 13717085"/>
              <a:gd name="connsiteX34" fmla="*/ 5925145 w 5935980"/>
              <a:gd name="connsiteY34" fmla="*/ 12934579 h 13717085"/>
              <a:gd name="connsiteX35" fmla="*/ 5923542 w 5935980"/>
              <a:gd name="connsiteY35" fmla="*/ 12968437 h 13717085"/>
              <a:gd name="connsiteX36" fmla="*/ 5183879 w 5935980"/>
              <a:gd name="connsiteY36" fmla="*/ 13712811 h 13717085"/>
              <a:gd name="connsiteX37" fmla="*/ 5099231 w 5935980"/>
              <a:gd name="connsiteY37" fmla="*/ 13717085 h 13717085"/>
              <a:gd name="connsiteX38" fmla="*/ 5099191 w 5935980"/>
              <a:gd name="connsiteY38" fmla="*/ 13717085 h 13717085"/>
              <a:gd name="connsiteX39" fmla="*/ 0 w 5935980"/>
              <a:gd name="connsiteY39" fmla="*/ 13717085 h 13717085"/>
              <a:gd name="connsiteX40" fmla="*/ 0 w 5935980"/>
              <a:gd name="connsiteY40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441639 w 5935980"/>
              <a:gd name="connsiteY10" fmla="*/ 325784 h 13717085"/>
              <a:gd name="connsiteX11" fmla="*/ 4391022 w 5935980"/>
              <a:gd name="connsiteY11" fmla="*/ 405834 h 13717085"/>
              <a:gd name="connsiteX12" fmla="*/ 4361712 w 5935980"/>
              <a:gd name="connsiteY12" fmla="*/ 452188 h 13717085"/>
              <a:gd name="connsiteX13" fmla="*/ 4349980 w 5935980"/>
              <a:gd name="connsiteY13" fmla="*/ 481450 h 13717085"/>
              <a:gd name="connsiteX14" fmla="*/ 4336195 w 5935980"/>
              <a:gd name="connsiteY14" fmla="*/ 506846 h 13717085"/>
              <a:gd name="connsiteX15" fmla="*/ 4308348 w 5935980"/>
              <a:gd name="connsiteY15" fmla="*/ 582928 h 13717085"/>
              <a:gd name="connsiteX16" fmla="*/ 4306660 w 5935980"/>
              <a:gd name="connsiteY16" fmla="*/ 589493 h 13717085"/>
              <a:gd name="connsiteX17" fmla="*/ 4303866 w 5935980"/>
              <a:gd name="connsiteY17" fmla="*/ 600361 h 13717085"/>
              <a:gd name="connsiteX18" fmla="*/ 4303866 w 5935980"/>
              <a:gd name="connsiteY18" fmla="*/ 600361 h 13717085"/>
              <a:gd name="connsiteX19" fmla="*/ 4349980 w 5935980"/>
              <a:gd name="connsiteY19" fmla="*/ 481450 h 13717085"/>
              <a:gd name="connsiteX20" fmla="*/ 4391022 w 5935980"/>
              <a:gd name="connsiteY20" fmla="*/ 405834 h 13717085"/>
              <a:gd name="connsiteX21" fmla="*/ 5017075 w 5935980"/>
              <a:gd name="connsiteY21" fmla="*/ 5232 h 13717085"/>
              <a:gd name="connsiteX22" fmla="*/ 5098894 w 5935980"/>
              <a:gd name="connsiteY22" fmla="*/ 1101 h 13717085"/>
              <a:gd name="connsiteX23" fmla="*/ 5099211 w 5935980"/>
              <a:gd name="connsiteY23" fmla="*/ 1086 h 13717085"/>
              <a:gd name="connsiteX24" fmla="*/ 5099212 w 5935980"/>
              <a:gd name="connsiteY24" fmla="*/ 1086 h 13717085"/>
              <a:gd name="connsiteX25" fmla="*/ 5099211 w 5935980"/>
              <a:gd name="connsiteY25" fmla="*/ 1085 h 13717085"/>
              <a:gd name="connsiteX26" fmla="*/ 5130039 w 5935980"/>
              <a:gd name="connsiteY26" fmla="*/ 1316 h 13717085"/>
              <a:gd name="connsiteX27" fmla="*/ 5153050 w 5935980"/>
              <a:gd name="connsiteY27" fmla="*/ 6514 h 13717085"/>
              <a:gd name="connsiteX28" fmla="*/ 5266101 w 5935980"/>
              <a:gd name="connsiteY28" fmla="*/ 17910 h 13717085"/>
              <a:gd name="connsiteX29" fmla="*/ 5923028 w 5935980"/>
              <a:gd name="connsiteY29" fmla="*/ 744511 h 13717085"/>
              <a:gd name="connsiteX30" fmla="*/ 5926177 w 5935980"/>
              <a:gd name="connsiteY30" fmla="*/ 806873 h 13717085"/>
              <a:gd name="connsiteX31" fmla="*/ 5935980 w 5935980"/>
              <a:gd name="connsiteY31" fmla="*/ 816425 h 13717085"/>
              <a:gd name="connsiteX32" fmla="*/ 5935980 w 5935980"/>
              <a:gd name="connsiteY32" fmla="*/ 12894126 h 13717085"/>
              <a:gd name="connsiteX33" fmla="*/ 5925145 w 5935980"/>
              <a:gd name="connsiteY33" fmla="*/ 12934579 h 13717085"/>
              <a:gd name="connsiteX34" fmla="*/ 5923542 w 5935980"/>
              <a:gd name="connsiteY34" fmla="*/ 12968437 h 13717085"/>
              <a:gd name="connsiteX35" fmla="*/ 5183879 w 5935980"/>
              <a:gd name="connsiteY35" fmla="*/ 13712811 h 13717085"/>
              <a:gd name="connsiteX36" fmla="*/ 5099231 w 5935980"/>
              <a:gd name="connsiteY36" fmla="*/ 13717085 h 13717085"/>
              <a:gd name="connsiteX37" fmla="*/ 5099191 w 5935980"/>
              <a:gd name="connsiteY37" fmla="*/ 13717085 h 13717085"/>
              <a:gd name="connsiteX38" fmla="*/ 0 w 5935980"/>
              <a:gd name="connsiteY38" fmla="*/ 13717085 h 13717085"/>
              <a:gd name="connsiteX39" fmla="*/ 0 w 5935980"/>
              <a:gd name="connsiteY39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91022 w 5935980"/>
              <a:gd name="connsiteY10" fmla="*/ 405834 h 13717085"/>
              <a:gd name="connsiteX11" fmla="*/ 4361712 w 5935980"/>
              <a:gd name="connsiteY11" fmla="*/ 452188 h 13717085"/>
              <a:gd name="connsiteX12" fmla="*/ 4349980 w 5935980"/>
              <a:gd name="connsiteY12" fmla="*/ 481450 h 13717085"/>
              <a:gd name="connsiteX13" fmla="*/ 4336195 w 5935980"/>
              <a:gd name="connsiteY13" fmla="*/ 506846 h 13717085"/>
              <a:gd name="connsiteX14" fmla="*/ 4308348 w 5935980"/>
              <a:gd name="connsiteY14" fmla="*/ 582928 h 13717085"/>
              <a:gd name="connsiteX15" fmla="*/ 4306660 w 5935980"/>
              <a:gd name="connsiteY15" fmla="*/ 589493 h 13717085"/>
              <a:gd name="connsiteX16" fmla="*/ 4303866 w 5935980"/>
              <a:gd name="connsiteY16" fmla="*/ 600361 h 13717085"/>
              <a:gd name="connsiteX17" fmla="*/ 4303866 w 5935980"/>
              <a:gd name="connsiteY17" fmla="*/ 600361 h 13717085"/>
              <a:gd name="connsiteX18" fmla="*/ 4349980 w 5935980"/>
              <a:gd name="connsiteY18" fmla="*/ 481450 h 13717085"/>
              <a:gd name="connsiteX19" fmla="*/ 4391022 w 5935980"/>
              <a:gd name="connsiteY19" fmla="*/ 405834 h 13717085"/>
              <a:gd name="connsiteX20" fmla="*/ 5017075 w 5935980"/>
              <a:gd name="connsiteY20" fmla="*/ 5232 h 13717085"/>
              <a:gd name="connsiteX21" fmla="*/ 5098894 w 5935980"/>
              <a:gd name="connsiteY21" fmla="*/ 1101 h 13717085"/>
              <a:gd name="connsiteX22" fmla="*/ 5099211 w 5935980"/>
              <a:gd name="connsiteY22" fmla="*/ 1086 h 13717085"/>
              <a:gd name="connsiteX23" fmla="*/ 5099212 w 5935980"/>
              <a:gd name="connsiteY23" fmla="*/ 1086 h 13717085"/>
              <a:gd name="connsiteX24" fmla="*/ 5099211 w 5935980"/>
              <a:gd name="connsiteY24" fmla="*/ 1085 h 13717085"/>
              <a:gd name="connsiteX25" fmla="*/ 5130039 w 5935980"/>
              <a:gd name="connsiteY25" fmla="*/ 1316 h 13717085"/>
              <a:gd name="connsiteX26" fmla="*/ 5153050 w 5935980"/>
              <a:gd name="connsiteY26" fmla="*/ 6514 h 13717085"/>
              <a:gd name="connsiteX27" fmla="*/ 5266101 w 5935980"/>
              <a:gd name="connsiteY27" fmla="*/ 17910 h 13717085"/>
              <a:gd name="connsiteX28" fmla="*/ 5923028 w 5935980"/>
              <a:gd name="connsiteY28" fmla="*/ 744511 h 13717085"/>
              <a:gd name="connsiteX29" fmla="*/ 5926177 w 5935980"/>
              <a:gd name="connsiteY29" fmla="*/ 806873 h 13717085"/>
              <a:gd name="connsiteX30" fmla="*/ 5935980 w 5935980"/>
              <a:gd name="connsiteY30" fmla="*/ 816425 h 13717085"/>
              <a:gd name="connsiteX31" fmla="*/ 5935980 w 5935980"/>
              <a:gd name="connsiteY31" fmla="*/ 12894126 h 13717085"/>
              <a:gd name="connsiteX32" fmla="*/ 5925145 w 5935980"/>
              <a:gd name="connsiteY32" fmla="*/ 12934579 h 13717085"/>
              <a:gd name="connsiteX33" fmla="*/ 5923542 w 5935980"/>
              <a:gd name="connsiteY33" fmla="*/ 12968437 h 13717085"/>
              <a:gd name="connsiteX34" fmla="*/ 5183879 w 5935980"/>
              <a:gd name="connsiteY34" fmla="*/ 13712811 h 13717085"/>
              <a:gd name="connsiteX35" fmla="*/ 5099231 w 5935980"/>
              <a:gd name="connsiteY35" fmla="*/ 13717085 h 13717085"/>
              <a:gd name="connsiteX36" fmla="*/ 5099191 w 5935980"/>
              <a:gd name="connsiteY36" fmla="*/ 13717085 h 13717085"/>
              <a:gd name="connsiteX37" fmla="*/ 0 w 5935980"/>
              <a:gd name="connsiteY37" fmla="*/ 13717085 h 13717085"/>
              <a:gd name="connsiteX38" fmla="*/ 0 w 5935980"/>
              <a:gd name="connsiteY38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91022 w 5935980"/>
              <a:gd name="connsiteY10" fmla="*/ 405834 h 13717085"/>
              <a:gd name="connsiteX11" fmla="*/ 4361712 w 5935980"/>
              <a:gd name="connsiteY11" fmla="*/ 452188 h 13717085"/>
              <a:gd name="connsiteX12" fmla="*/ 4349980 w 5935980"/>
              <a:gd name="connsiteY12" fmla="*/ 481450 h 13717085"/>
              <a:gd name="connsiteX13" fmla="*/ 4336195 w 5935980"/>
              <a:gd name="connsiteY13" fmla="*/ 506846 h 13717085"/>
              <a:gd name="connsiteX14" fmla="*/ 4308348 w 5935980"/>
              <a:gd name="connsiteY14" fmla="*/ 582928 h 13717085"/>
              <a:gd name="connsiteX15" fmla="*/ 4306660 w 5935980"/>
              <a:gd name="connsiteY15" fmla="*/ 589493 h 13717085"/>
              <a:gd name="connsiteX16" fmla="*/ 4303866 w 5935980"/>
              <a:gd name="connsiteY16" fmla="*/ 600361 h 13717085"/>
              <a:gd name="connsiteX17" fmla="*/ 4303866 w 5935980"/>
              <a:gd name="connsiteY17" fmla="*/ 600361 h 13717085"/>
              <a:gd name="connsiteX18" fmla="*/ 4349980 w 5935980"/>
              <a:gd name="connsiteY18" fmla="*/ 481450 h 13717085"/>
              <a:gd name="connsiteX19" fmla="*/ 5017075 w 5935980"/>
              <a:gd name="connsiteY19" fmla="*/ 5232 h 13717085"/>
              <a:gd name="connsiteX20" fmla="*/ 5098894 w 5935980"/>
              <a:gd name="connsiteY20" fmla="*/ 1101 h 13717085"/>
              <a:gd name="connsiteX21" fmla="*/ 5099211 w 5935980"/>
              <a:gd name="connsiteY21" fmla="*/ 1086 h 13717085"/>
              <a:gd name="connsiteX22" fmla="*/ 5099212 w 5935980"/>
              <a:gd name="connsiteY22" fmla="*/ 1086 h 13717085"/>
              <a:gd name="connsiteX23" fmla="*/ 5099211 w 5935980"/>
              <a:gd name="connsiteY23" fmla="*/ 1085 h 13717085"/>
              <a:gd name="connsiteX24" fmla="*/ 5130039 w 5935980"/>
              <a:gd name="connsiteY24" fmla="*/ 1316 h 13717085"/>
              <a:gd name="connsiteX25" fmla="*/ 5153050 w 5935980"/>
              <a:gd name="connsiteY25" fmla="*/ 6514 h 13717085"/>
              <a:gd name="connsiteX26" fmla="*/ 5266101 w 5935980"/>
              <a:gd name="connsiteY26" fmla="*/ 17910 h 13717085"/>
              <a:gd name="connsiteX27" fmla="*/ 5923028 w 5935980"/>
              <a:gd name="connsiteY27" fmla="*/ 744511 h 13717085"/>
              <a:gd name="connsiteX28" fmla="*/ 5926177 w 5935980"/>
              <a:gd name="connsiteY28" fmla="*/ 806873 h 13717085"/>
              <a:gd name="connsiteX29" fmla="*/ 5935980 w 5935980"/>
              <a:gd name="connsiteY29" fmla="*/ 816425 h 13717085"/>
              <a:gd name="connsiteX30" fmla="*/ 5935980 w 5935980"/>
              <a:gd name="connsiteY30" fmla="*/ 12894126 h 13717085"/>
              <a:gd name="connsiteX31" fmla="*/ 5925145 w 5935980"/>
              <a:gd name="connsiteY31" fmla="*/ 12934579 h 13717085"/>
              <a:gd name="connsiteX32" fmla="*/ 5923542 w 5935980"/>
              <a:gd name="connsiteY32" fmla="*/ 12968437 h 13717085"/>
              <a:gd name="connsiteX33" fmla="*/ 5183879 w 5935980"/>
              <a:gd name="connsiteY33" fmla="*/ 13712811 h 13717085"/>
              <a:gd name="connsiteX34" fmla="*/ 5099231 w 5935980"/>
              <a:gd name="connsiteY34" fmla="*/ 13717085 h 13717085"/>
              <a:gd name="connsiteX35" fmla="*/ 5099191 w 5935980"/>
              <a:gd name="connsiteY35" fmla="*/ 13717085 h 13717085"/>
              <a:gd name="connsiteX36" fmla="*/ 0 w 5935980"/>
              <a:gd name="connsiteY36" fmla="*/ 13717085 h 13717085"/>
              <a:gd name="connsiteX37" fmla="*/ 0 w 5935980"/>
              <a:gd name="connsiteY37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91022 w 5935980"/>
              <a:gd name="connsiteY10" fmla="*/ 405834 h 13717085"/>
              <a:gd name="connsiteX11" fmla="*/ 4361712 w 5935980"/>
              <a:gd name="connsiteY11" fmla="*/ 452188 h 13717085"/>
              <a:gd name="connsiteX12" fmla="*/ 4349980 w 5935980"/>
              <a:gd name="connsiteY12" fmla="*/ 481450 h 13717085"/>
              <a:gd name="connsiteX13" fmla="*/ 4336195 w 5935980"/>
              <a:gd name="connsiteY13" fmla="*/ 506846 h 13717085"/>
              <a:gd name="connsiteX14" fmla="*/ 4308348 w 5935980"/>
              <a:gd name="connsiteY14" fmla="*/ 582928 h 13717085"/>
              <a:gd name="connsiteX15" fmla="*/ 4306660 w 5935980"/>
              <a:gd name="connsiteY15" fmla="*/ 589493 h 13717085"/>
              <a:gd name="connsiteX16" fmla="*/ 4303866 w 5935980"/>
              <a:gd name="connsiteY16" fmla="*/ 600361 h 13717085"/>
              <a:gd name="connsiteX17" fmla="*/ 4303866 w 5935980"/>
              <a:gd name="connsiteY17" fmla="*/ 600361 h 13717085"/>
              <a:gd name="connsiteX18" fmla="*/ 5017075 w 5935980"/>
              <a:gd name="connsiteY18" fmla="*/ 5232 h 13717085"/>
              <a:gd name="connsiteX19" fmla="*/ 5098894 w 5935980"/>
              <a:gd name="connsiteY19" fmla="*/ 1101 h 13717085"/>
              <a:gd name="connsiteX20" fmla="*/ 5099211 w 5935980"/>
              <a:gd name="connsiteY20" fmla="*/ 1086 h 13717085"/>
              <a:gd name="connsiteX21" fmla="*/ 5099212 w 5935980"/>
              <a:gd name="connsiteY21" fmla="*/ 1086 h 13717085"/>
              <a:gd name="connsiteX22" fmla="*/ 5099211 w 5935980"/>
              <a:gd name="connsiteY22" fmla="*/ 1085 h 13717085"/>
              <a:gd name="connsiteX23" fmla="*/ 5130039 w 5935980"/>
              <a:gd name="connsiteY23" fmla="*/ 1316 h 13717085"/>
              <a:gd name="connsiteX24" fmla="*/ 5153050 w 5935980"/>
              <a:gd name="connsiteY24" fmla="*/ 6514 h 13717085"/>
              <a:gd name="connsiteX25" fmla="*/ 5266101 w 5935980"/>
              <a:gd name="connsiteY25" fmla="*/ 17910 h 13717085"/>
              <a:gd name="connsiteX26" fmla="*/ 5923028 w 5935980"/>
              <a:gd name="connsiteY26" fmla="*/ 744511 h 13717085"/>
              <a:gd name="connsiteX27" fmla="*/ 5926177 w 5935980"/>
              <a:gd name="connsiteY27" fmla="*/ 806873 h 13717085"/>
              <a:gd name="connsiteX28" fmla="*/ 5935980 w 5935980"/>
              <a:gd name="connsiteY28" fmla="*/ 816425 h 13717085"/>
              <a:gd name="connsiteX29" fmla="*/ 5935980 w 5935980"/>
              <a:gd name="connsiteY29" fmla="*/ 12894126 h 13717085"/>
              <a:gd name="connsiteX30" fmla="*/ 5925145 w 5935980"/>
              <a:gd name="connsiteY30" fmla="*/ 12934579 h 13717085"/>
              <a:gd name="connsiteX31" fmla="*/ 5923542 w 5935980"/>
              <a:gd name="connsiteY31" fmla="*/ 12968437 h 13717085"/>
              <a:gd name="connsiteX32" fmla="*/ 5183879 w 5935980"/>
              <a:gd name="connsiteY32" fmla="*/ 13712811 h 13717085"/>
              <a:gd name="connsiteX33" fmla="*/ 5099231 w 5935980"/>
              <a:gd name="connsiteY33" fmla="*/ 13717085 h 13717085"/>
              <a:gd name="connsiteX34" fmla="*/ 5099191 w 5935980"/>
              <a:gd name="connsiteY34" fmla="*/ 13717085 h 13717085"/>
              <a:gd name="connsiteX35" fmla="*/ 0 w 5935980"/>
              <a:gd name="connsiteY35" fmla="*/ 13717085 h 13717085"/>
              <a:gd name="connsiteX36" fmla="*/ 0 w 5935980"/>
              <a:gd name="connsiteY36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91022 w 5935980"/>
              <a:gd name="connsiteY10" fmla="*/ 405834 h 13717085"/>
              <a:gd name="connsiteX11" fmla="*/ 4361712 w 5935980"/>
              <a:gd name="connsiteY11" fmla="*/ 452188 h 13717085"/>
              <a:gd name="connsiteX12" fmla="*/ 4349980 w 5935980"/>
              <a:gd name="connsiteY12" fmla="*/ 481450 h 13717085"/>
              <a:gd name="connsiteX13" fmla="*/ 4308348 w 5935980"/>
              <a:gd name="connsiteY13" fmla="*/ 582928 h 13717085"/>
              <a:gd name="connsiteX14" fmla="*/ 4306660 w 5935980"/>
              <a:gd name="connsiteY14" fmla="*/ 589493 h 13717085"/>
              <a:gd name="connsiteX15" fmla="*/ 4303866 w 5935980"/>
              <a:gd name="connsiteY15" fmla="*/ 600361 h 13717085"/>
              <a:gd name="connsiteX16" fmla="*/ 4303866 w 5935980"/>
              <a:gd name="connsiteY16" fmla="*/ 600361 h 13717085"/>
              <a:gd name="connsiteX17" fmla="*/ 5017075 w 5935980"/>
              <a:gd name="connsiteY17" fmla="*/ 5232 h 13717085"/>
              <a:gd name="connsiteX18" fmla="*/ 5098894 w 5935980"/>
              <a:gd name="connsiteY18" fmla="*/ 1101 h 13717085"/>
              <a:gd name="connsiteX19" fmla="*/ 5099211 w 5935980"/>
              <a:gd name="connsiteY19" fmla="*/ 1086 h 13717085"/>
              <a:gd name="connsiteX20" fmla="*/ 5099212 w 5935980"/>
              <a:gd name="connsiteY20" fmla="*/ 1086 h 13717085"/>
              <a:gd name="connsiteX21" fmla="*/ 5099211 w 5935980"/>
              <a:gd name="connsiteY21" fmla="*/ 1085 h 13717085"/>
              <a:gd name="connsiteX22" fmla="*/ 5130039 w 5935980"/>
              <a:gd name="connsiteY22" fmla="*/ 1316 h 13717085"/>
              <a:gd name="connsiteX23" fmla="*/ 5153050 w 5935980"/>
              <a:gd name="connsiteY23" fmla="*/ 6514 h 13717085"/>
              <a:gd name="connsiteX24" fmla="*/ 5266101 w 5935980"/>
              <a:gd name="connsiteY24" fmla="*/ 17910 h 13717085"/>
              <a:gd name="connsiteX25" fmla="*/ 5923028 w 5935980"/>
              <a:gd name="connsiteY25" fmla="*/ 744511 h 13717085"/>
              <a:gd name="connsiteX26" fmla="*/ 5926177 w 5935980"/>
              <a:gd name="connsiteY26" fmla="*/ 806873 h 13717085"/>
              <a:gd name="connsiteX27" fmla="*/ 5935980 w 5935980"/>
              <a:gd name="connsiteY27" fmla="*/ 816425 h 13717085"/>
              <a:gd name="connsiteX28" fmla="*/ 5935980 w 5935980"/>
              <a:gd name="connsiteY28" fmla="*/ 12894126 h 13717085"/>
              <a:gd name="connsiteX29" fmla="*/ 5925145 w 5935980"/>
              <a:gd name="connsiteY29" fmla="*/ 12934579 h 13717085"/>
              <a:gd name="connsiteX30" fmla="*/ 5923542 w 5935980"/>
              <a:gd name="connsiteY30" fmla="*/ 12968437 h 13717085"/>
              <a:gd name="connsiteX31" fmla="*/ 5183879 w 5935980"/>
              <a:gd name="connsiteY31" fmla="*/ 13712811 h 13717085"/>
              <a:gd name="connsiteX32" fmla="*/ 5099231 w 5935980"/>
              <a:gd name="connsiteY32" fmla="*/ 13717085 h 13717085"/>
              <a:gd name="connsiteX33" fmla="*/ 5099191 w 5935980"/>
              <a:gd name="connsiteY33" fmla="*/ 13717085 h 13717085"/>
              <a:gd name="connsiteX34" fmla="*/ 0 w 5935980"/>
              <a:gd name="connsiteY34" fmla="*/ 13717085 h 13717085"/>
              <a:gd name="connsiteX35" fmla="*/ 0 w 5935980"/>
              <a:gd name="connsiteY35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91022 w 5935980"/>
              <a:gd name="connsiteY10" fmla="*/ 405834 h 13717085"/>
              <a:gd name="connsiteX11" fmla="*/ 4361712 w 5935980"/>
              <a:gd name="connsiteY11" fmla="*/ 452188 h 13717085"/>
              <a:gd name="connsiteX12" fmla="*/ 4308348 w 5935980"/>
              <a:gd name="connsiteY12" fmla="*/ 582928 h 13717085"/>
              <a:gd name="connsiteX13" fmla="*/ 4306660 w 5935980"/>
              <a:gd name="connsiteY13" fmla="*/ 589493 h 13717085"/>
              <a:gd name="connsiteX14" fmla="*/ 4303866 w 5935980"/>
              <a:gd name="connsiteY14" fmla="*/ 600361 h 13717085"/>
              <a:gd name="connsiteX15" fmla="*/ 4303866 w 5935980"/>
              <a:gd name="connsiteY15" fmla="*/ 600361 h 13717085"/>
              <a:gd name="connsiteX16" fmla="*/ 5017075 w 5935980"/>
              <a:gd name="connsiteY16" fmla="*/ 5232 h 13717085"/>
              <a:gd name="connsiteX17" fmla="*/ 5098894 w 5935980"/>
              <a:gd name="connsiteY17" fmla="*/ 1101 h 13717085"/>
              <a:gd name="connsiteX18" fmla="*/ 5099211 w 5935980"/>
              <a:gd name="connsiteY18" fmla="*/ 1086 h 13717085"/>
              <a:gd name="connsiteX19" fmla="*/ 5099212 w 5935980"/>
              <a:gd name="connsiteY19" fmla="*/ 1086 h 13717085"/>
              <a:gd name="connsiteX20" fmla="*/ 5099211 w 5935980"/>
              <a:gd name="connsiteY20" fmla="*/ 1085 h 13717085"/>
              <a:gd name="connsiteX21" fmla="*/ 5130039 w 5935980"/>
              <a:gd name="connsiteY21" fmla="*/ 1316 h 13717085"/>
              <a:gd name="connsiteX22" fmla="*/ 5153050 w 5935980"/>
              <a:gd name="connsiteY22" fmla="*/ 6514 h 13717085"/>
              <a:gd name="connsiteX23" fmla="*/ 5266101 w 5935980"/>
              <a:gd name="connsiteY23" fmla="*/ 17910 h 13717085"/>
              <a:gd name="connsiteX24" fmla="*/ 5923028 w 5935980"/>
              <a:gd name="connsiteY24" fmla="*/ 744511 h 13717085"/>
              <a:gd name="connsiteX25" fmla="*/ 5926177 w 5935980"/>
              <a:gd name="connsiteY25" fmla="*/ 806873 h 13717085"/>
              <a:gd name="connsiteX26" fmla="*/ 5935980 w 5935980"/>
              <a:gd name="connsiteY26" fmla="*/ 816425 h 13717085"/>
              <a:gd name="connsiteX27" fmla="*/ 5935980 w 5935980"/>
              <a:gd name="connsiteY27" fmla="*/ 12894126 h 13717085"/>
              <a:gd name="connsiteX28" fmla="*/ 5925145 w 5935980"/>
              <a:gd name="connsiteY28" fmla="*/ 12934579 h 13717085"/>
              <a:gd name="connsiteX29" fmla="*/ 5923542 w 5935980"/>
              <a:gd name="connsiteY29" fmla="*/ 12968437 h 13717085"/>
              <a:gd name="connsiteX30" fmla="*/ 5183879 w 5935980"/>
              <a:gd name="connsiteY30" fmla="*/ 13712811 h 13717085"/>
              <a:gd name="connsiteX31" fmla="*/ 5099231 w 5935980"/>
              <a:gd name="connsiteY31" fmla="*/ 13717085 h 13717085"/>
              <a:gd name="connsiteX32" fmla="*/ 5099191 w 5935980"/>
              <a:gd name="connsiteY32" fmla="*/ 13717085 h 13717085"/>
              <a:gd name="connsiteX33" fmla="*/ 0 w 5935980"/>
              <a:gd name="connsiteY33" fmla="*/ 13717085 h 13717085"/>
              <a:gd name="connsiteX34" fmla="*/ 0 w 5935980"/>
              <a:gd name="connsiteY34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91022 w 5935980"/>
              <a:gd name="connsiteY10" fmla="*/ 405834 h 13717085"/>
              <a:gd name="connsiteX11" fmla="*/ 4308348 w 5935980"/>
              <a:gd name="connsiteY11" fmla="*/ 582928 h 13717085"/>
              <a:gd name="connsiteX12" fmla="*/ 4306660 w 5935980"/>
              <a:gd name="connsiteY12" fmla="*/ 589493 h 13717085"/>
              <a:gd name="connsiteX13" fmla="*/ 4303866 w 5935980"/>
              <a:gd name="connsiteY13" fmla="*/ 600361 h 13717085"/>
              <a:gd name="connsiteX14" fmla="*/ 4303866 w 5935980"/>
              <a:gd name="connsiteY14" fmla="*/ 600361 h 13717085"/>
              <a:gd name="connsiteX15" fmla="*/ 5017075 w 5935980"/>
              <a:gd name="connsiteY15" fmla="*/ 5232 h 13717085"/>
              <a:gd name="connsiteX16" fmla="*/ 5098894 w 5935980"/>
              <a:gd name="connsiteY16" fmla="*/ 1101 h 13717085"/>
              <a:gd name="connsiteX17" fmla="*/ 5099211 w 5935980"/>
              <a:gd name="connsiteY17" fmla="*/ 1086 h 13717085"/>
              <a:gd name="connsiteX18" fmla="*/ 5099212 w 5935980"/>
              <a:gd name="connsiteY18" fmla="*/ 1086 h 13717085"/>
              <a:gd name="connsiteX19" fmla="*/ 5099211 w 5935980"/>
              <a:gd name="connsiteY19" fmla="*/ 1085 h 13717085"/>
              <a:gd name="connsiteX20" fmla="*/ 5130039 w 5935980"/>
              <a:gd name="connsiteY20" fmla="*/ 1316 h 13717085"/>
              <a:gd name="connsiteX21" fmla="*/ 5153050 w 5935980"/>
              <a:gd name="connsiteY21" fmla="*/ 6514 h 13717085"/>
              <a:gd name="connsiteX22" fmla="*/ 5266101 w 5935980"/>
              <a:gd name="connsiteY22" fmla="*/ 17910 h 13717085"/>
              <a:gd name="connsiteX23" fmla="*/ 5923028 w 5935980"/>
              <a:gd name="connsiteY23" fmla="*/ 744511 h 13717085"/>
              <a:gd name="connsiteX24" fmla="*/ 5926177 w 5935980"/>
              <a:gd name="connsiteY24" fmla="*/ 806873 h 13717085"/>
              <a:gd name="connsiteX25" fmla="*/ 5935980 w 5935980"/>
              <a:gd name="connsiteY25" fmla="*/ 816425 h 13717085"/>
              <a:gd name="connsiteX26" fmla="*/ 5935980 w 5935980"/>
              <a:gd name="connsiteY26" fmla="*/ 12894126 h 13717085"/>
              <a:gd name="connsiteX27" fmla="*/ 5925145 w 5935980"/>
              <a:gd name="connsiteY27" fmla="*/ 12934579 h 13717085"/>
              <a:gd name="connsiteX28" fmla="*/ 5923542 w 5935980"/>
              <a:gd name="connsiteY28" fmla="*/ 12968437 h 13717085"/>
              <a:gd name="connsiteX29" fmla="*/ 5183879 w 5935980"/>
              <a:gd name="connsiteY29" fmla="*/ 13712811 h 13717085"/>
              <a:gd name="connsiteX30" fmla="*/ 5099231 w 5935980"/>
              <a:gd name="connsiteY30" fmla="*/ 13717085 h 13717085"/>
              <a:gd name="connsiteX31" fmla="*/ 5099191 w 5935980"/>
              <a:gd name="connsiteY31" fmla="*/ 13717085 h 13717085"/>
              <a:gd name="connsiteX32" fmla="*/ 0 w 5935980"/>
              <a:gd name="connsiteY32" fmla="*/ 13717085 h 13717085"/>
              <a:gd name="connsiteX33" fmla="*/ 0 w 5935980"/>
              <a:gd name="connsiteY33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08348 w 5935980"/>
              <a:gd name="connsiteY10" fmla="*/ 582928 h 13717085"/>
              <a:gd name="connsiteX11" fmla="*/ 4306660 w 5935980"/>
              <a:gd name="connsiteY11" fmla="*/ 589493 h 13717085"/>
              <a:gd name="connsiteX12" fmla="*/ 4303866 w 5935980"/>
              <a:gd name="connsiteY12" fmla="*/ 600361 h 13717085"/>
              <a:gd name="connsiteX13" fmla="*/ 4303866 w 5935980"/>
              <a:gd name="connsiteY13" fmla="*/ 600361 h 13717085"/>
              <a:gd name="connsiteX14" fmla="*/ 5017075 w 5935980"/>
              <a:gd name="connsiteY14" fmla="*/ 5232 h 13717085"/>
              <a:gd name="connsiteX15" fmla="*/ 5098894 w 5935980"/>
              <a:gd name="connsiteY15" fmla="*/ 1101 h 13717085"/>
              <a:gd name="connsiteX16" fmla="*/ 5099211 w 5935980"/>
              <a:gd name="connsiteY16" fmla="*/ 1086 h 13717085"/>
              <a:gd name="connsiteX17" fmla="*/ 5099212 w 5935980"/>
              <a:gd name="connsiteY17" fmla="*/ 1086 h 13717085"/>
              <a:gd name="connsiteX18" fmla="*/ 5099211 w 5935980"/>
              <a:gd name="connsiteY18" fmla="*/ 1085 h 13717085"/>
              <a:gd name="connsiteX19" fmla="*/ 5130039 w 5935980"/>
              <a:gd name="connsiteY19" fmla="*/ 1316 h 13717085"/>
              <a:gd name="connsiteX20" fmla="*/ 5153050 w 5935980"/>
              <a:gd name="connsiteY20" fmla="*/ 6514 h 13717085"/>
              <a:gd name="connsiteX21" fmla="*/ 5266101 w 5935980"/>
              <a:gd name="connsiteY21" fmla="*/ 17910 h 13717085"/>
              <a:gd name="connsiteX22" fmla="*/ 5923028 w 5935980"/>
              <a:gd name="connsiteY22" fmla="*/ 744511 h 13717085"/>
              <a:gd name="connsiteX23" fmla="*/ 5926177 w 5935980"/>
              <a:gd name="connsiteY23" fmla="*/ 806873 h 13717085"/>
              <a:gd name="connsiteX24" fmla="*/ 5935980 w 5935980"/>
              <a:gd name="connsiteY24" fmla="*/ 816425 h 13717085"/>
              <a:gd name="connsiteX25" fmla="*/ 5935980 w 5935980"/>
              <a:gd name="connsiteY25" fmla="*/ 12894126 h 13717085"/>
              <a:gd name="connsiteX26" fmla="*/ 5925145 w 5935980"/>
              <a:gd name="connsiteY26" fmla="*/ 12934579 h 13717085"/>
              <a:gd name="connsiteX27" fmla="*/ 5923542 w 5935980"/>
              <a:gd name="connsiteY27" fmla="*/ 12968437 h 13717085"/>
              <a:gd name="connsiteX28" fmla="*/ 5183879 w 5935980"/>
              <a:gd name="connsiteY28" fmla="*/ 13712811 h 13717085"/>
              <a:gd name="connsiteX29" fmla="*/ 5099231 w 5935980"/>
              <a:gd name="connsiteY29" fmla="*/ 13717085 h 13717085"/>
              <a:gd name="connsiteX30" fmla="*/ 5099191 w 5935980"/>
              <a:gd name="connsiteY30" fmla="*/ 13717085 h 13717085"/>
              <a:gd name="connsiteX31" fmla="*/ 0 w 5935980"/>
              <a:gd name="connsiteY31" fmla="*/ 13717085 h 13717085"/>
              <a:gd name="connsiteX32" fmla="*/ 0 w 5935980"/>
              <a:gd name="connsiteY32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08348 w 5935980"/>
              <a:gd name="connsiteY10" fmla="*/ 582928 h 13717085"/>
              <a:gd name="connsiteX11" fmla="*/ 4306660 w 5935980"/>
              <a:gd name="connsiteY11" fmla="*/ 589493 h 13717085"/>
              <a:gd name="connsiteX12" fmla="*/ 4303866 w 5935980"/>
              <a:gd name="connsiteY12" fmla="*/ 600361 h 13717085"/>
              <a:gd name="connsiteX13" fmla="*/ 5017075 w 5935980"/>
              <a:gd name="connsiteY13" fmla="*/ 5232 h 13717085"/>
              <a:gd name="connsiteX14" fmla="*/ 5098894 w 5935980"/>
              <a:gd name="connsiteY14" fmla="*/ 1101 h 13717085"/>
              <a:gd name="connsiteX15" fmla="*/ 5099211 w 5935980"/>
              <a:gd name="connsiteY15" fmla="*/ 1086 h 13717085"/>
              <a:gd name="connsiteX16" fmla="*/ 5099212 w 5935980"/>
              <a:gd name="connsiteY16" fmla="*/ 1086 h 13717085"/>
              <a:gd name="connsiteX17" fmla="*/ 5099211 w 5935980"/>
              <a:gd name="connsiteY17" fmla="*/ 1085 h 13717085"/>
              <a:gd name="connsiteX18" fmla="*/ 5130039 w 5935980"/>
              <a:gd name="connsiteY18" fmla="*/ 1316 h 13717085"/>
              <a:gd name="connsiteX19" fmla="*/ 5153050 w 5935980"/>
              <a:gd name="connsiteY19" fmla="*/ 6514 h 13717085"/>
              <a:gd name="connsiteX20" fmla="*/ 5266101 w 5935980"/>
              <a:gd name="connsiteY20" fmla="*/ 17910 h 13717085"/>
              <a:gd name="connsiteX21" fmla="*/ 5923028 w 5935980"/>
              <a:gd name="connsiteY21" fmla="*/ 744511 h 13717085"/>
              <a:gd name="connsiteX22" fmla="*/ 5926177 w 5935980"/>
              <a:gd name="connsiteY22" fmla="*/ 806873 h 13717085"/>
              <a:gd name="connsiteX23" fmla="*/ 5935980 w 5935980"/>
              <a:gd name="connsiteY23" fmla="*/ 816425 h 13717085"/>
              <a:gd name="connsiteX24" fmla="*/ 5935980 w 5935980"/>
              <a:gd name="connsiteY24" fmla="*/ 12894126 h 13717085"/>
              <a:gd name="connsiteX25" fmla="*/ 5925145 w 5935980"/>
              <a:gd name="connsiteY25" fmla="*/ 12934579 h 13717085"/>
              <a:gd name="connsiteX26" fmla="*/ 5923542 w 5935980"/>
              <a:gd name="connsiteY26" fmla="*/ 12968437 h 13717085"/>
              <a:gd name="connsiteX27" fmla="*/ 5183879 w 5935980"/>
              <a:gd name="connsiteY27" fmla="*/ 13712811 h 13717085"/>
              <a:gd name="connsiteX28" fmla="*/ 5099231 w 5935980"/>
              <a:gd name="connsiteY28" fmla="*/ 13717085 h 13717085"/>
              <a:gd name="connsiteX29" fmla="*/ 5099191 w 5935980"/>
              <a:gd name="connsiteY29" fmla="*/ 13717085 h 13717085"/>
              <a:gd name="connsiteX30" fmla="*/ 0 w 5935980"/>
              <a:gd name="connsiteY30" fmla="*/ 13717085 h 13717085"/>
              <a:gd name="connsiteX31" fmla="*/ 0 w 5935980"/>
              <a:gd name="connsiteY31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08348 w 5935980"/>
              <a:gd name="connsiteY10" fmla="*/ 582928 h 13717085"/>
              <a:gd name="connsiteX11" fmla="*/ 4306660 w 5935980"/>
              <a:gd name="connsiteY11" fmla="*/ 589493 h 13717085"/>
              <a:gd name="connsiteX12" fmla="*/ 5017075 w 5935980"/>
              <a:gd name="connsiteY12" fmla="*/ 5232 h 13717085"/>
              <a:gd name="connsiteX13" fmla="*/ 5098894 w 5935980"/>
              <a:gd name="connsiteY13" fmla="*/ 1101 h 13717085"/>
              <a:gd name="connsiteX14" fmla="*/ 5099211 w 5935980"/>
              <a:gd name="connsiteY14" fmla="*/ 1086 h 13717085"/>
              <a:gd name="connsiteX15" fmla="*/ 5099212 w 5935980"/>
              <a:gd name="connsiteY15" fmla="*/ 1086 h 13717085"/>
              <a:gd name="connsiteX16" fmla="*/ 5099211 w 5935980"/>
              <a:gd name="connsiteY16" fmla="*/ 1085 h 13717085"/>
              <a:gd name="connsiteX17" fmla="*/ 5130039 w 5935980"/>
              <a:gd name="connsiteY17" fmla="*/ 1316 h 13717085"/>
              <a:gd name="connsiteX18" fmla="*/ 5153050 w 5935980"/>
              <a:gd name="connsiteY18" fmla="*/ 6514 h 13717085"/>
              <a:gd name="connsiteX19" fmla="*/ 5266101 w 5935980"/>
              <a:gd name="connsiteY19" fmla="*/ 17910 h 13717085"/>
              <a:gd name="connsiteX20" fmla="*/ 5923028 w 5935980"/>
              <a:gd name="connsiteY20" fmla="*/ 744511 h 13717085"/>
              <a:gd name="connsiteX21" fmla="*/ 5926177 w 5935980"/>
              <a:gd name="connsiteY21" fmla="*/ 806873 h 13717085"/>
              <a:gd name="connsiteX22" fmla="*/ 5935980 w 5935980"/>
              <a:gd name="connsiteY22" fmla="*/ 816425 h 13717085"/>
              <a:gd name="connsiteX23" fmla="*/ 5935980 w 5935980"/>
              <a:gd name="connsiteY23" fmla="*/ 12894126 h 13717085"/>
              <a:gd name="connsiteX24" fmla="*/ 5925145 w 5935980"/>
              <a:gd name="connsiteY24" fmla="*/ 12934579 h 13717085"/>
              <a:gd name="connsiteX25" fmla="*/ 5923542 w 5935980"/>
              <a:gd name="connsiteY25" fmla="*/ 12968437 h 13717085"/>
              <a:gd name="connsiteX26" fmla="*/ 5183879 w 5935980"/>
              <a:gd name="connsiteY26" fmla="*/ 13712811 h 13717085"/>
              <a:gd name="connsiteX27" fmla="*/ 5099231 w 5935980"/>
              <a:gd name="connsiteY27" fmla="*/ 13717085 h 13717085"/>
              <a:gd name="connsiteX28" fmla="*/ 5099191 w 5935980"/>
              <a:gd name="connsiteY28" fmla="*/ 13717085 h 13717085"/>
              <a:gd name="connsiteX29" fmla="*/ 0 w 5935980"/>
              <a:gd name="connsiteY29" fmla="*/ 13717085 h 13717085"/>
              <a:gd name="connsiteX30" fmla="*/ 0 w 5935980"/>
              <a:gd name="connsiteY30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08348 w 5935980"/>
              <a:gd name="connsiteY10" fmla="*/ 582928 h 13717085"/>
              <a:gd name="connsiteX11" fmla="*/ 5017075 w 5935980"/>
              <a:gd name="connsiteY11" fmla="*/ 5232 h 13717085"/>
              <a:gd name="connsiteX12" fmla="*/ 5098894 w 5935980"/>
              <a:gd name="connsiteY12" fmla="*/ 1101 h 13717085"/>
              <a:gd name="connsiteX13" fmla="*/ 5099211 w 5935980"/>
              <a:gd name="connsiteY13" fmla="*/ 1086 h 13717085"/>
              <a:gd name="connsiteX14" fmla="*/ 5099212 w 5935980"/>
              <a:gd name="connsiteY14" fmla="*/ 1086 h 13717085"/>
              <a:gd name="connsiteX15" fmla="*/ 5099211 w 5935980"/>
              <a:gd name="connsiteY15" fmla="*/ 1085 h 13717085"/>
              <a:gd name="connsiteX16" fmla="*/ 5130039 w 5935980"/>
              <a:gd name="connsiteY16" fmla="*/ 1316 h 13717085"/>
              <a:gd name="connsiteX17" fmla="*/ 5153050 w 5935980"/>
              <a:gd name="connsiteY17" fmla="*/ 6514 h 13717085"/>
              <a:gd name="connsiteX18" fmla="*/ 5266101 w 5935980"/>
              <a:gd name="connsiteY18" fmla="*/ 17910 h 13717085"/>
              <a:gd name="connsiteX19" fmla="*/ 5923028 w 5935980"/>
              <a:gd name="connsiteY19" fmla="*/ 744511 h 13717085"/>
              <a:gd name="connsiteX20" fmla="*/ 5926177 w 5935980"/>
              <a:gd name="connsiteY20" fmla="*/ 806873 h 13717085"/>
              <a:gd name="connsiteX21" fmla="*/ 5935980 w 5935980"/>
              <a:gd name="connsiteY21" fmla="*/ 816425 h 13717085"/>
              <a:gd name="connsiteX22" fmla="*/ 5935980 w 5935980"/>
              <a:gd name="connsiteY22" fmla="*/ 12894126 h 13717085"/>
              <a:gd name="connsiteX23" fmla="*/ 5925145 w 5935980"/>
              <a:gd name="connsiteY23" fmla="*/ 12934579 h 13717085"/>
              <a:gd name="connsiteX24" fmla="*/ 5923542 w 5935980"/>
              <a:gd name="connsiteY24" fmla="*/ 12968437 h 13717085"/>
              <a:gd name="connsiteX25" fmla="*/ 5183879 w 5935980"/>
              <a:gd name="connsiteY25" fmla="*/ 13712811 h 13717085"/>
              <a:gd name="connsiteX26" fmla="*/ 5099231 w 5935980"/>
              <a:gd name="connsiteY26" fmla="*/ 13717085 h 13717085"/>
              <a:gd name="connsiteX27" fmla="*/ 5099191 w 5935980"/>
              <a:gd name="connsiteY27" fmla="*/ 13717085 h 13717085"/>
              <a:gd name="connsiteX28" fmla="*/ 0 w 5935980"/>
              <a:gd name="connsiteY28" fmla="*/ 13717085 h 13717085"/>
              <a:gd name="connsiteX29" fmla="*/ 0 w 5935980"/>
              <a:gd name="connsiteY29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08348 w 5935980"/>
              <a:gd name="connsiteY10" fmla="*/ 582928 h 13717085"/>
              <a:gd name="connsiteX11" fmla="*/ 4319588 w 5935980"/>
              <a:gd name="connsiteY11" fmla="*/ 567824 h 13717085"/>
              <a:gd name="connsiteX12" fmla="*/ 5017075 w 5935980"/>
              <a:gd name="connsiteY12" fmla="*/ 5232 h 13717085"/>
              <a:gd name="connsiteX13" fmla="*/ 5098894 w 5935980"/>
              <a:gd name="connsiteY13" fmla="*/ 1101 h 13717085"/>
              <a:gd name="connsiteX14" fmla="*/ 5099211 w 5935980"/>
              <a:gd name="connsiteY14" fmla="*/ 1086 h 13717085"/>
              <a:gd name="connsiteX15" fmla="*/ 5099212 w 5935980"/>
              <a:gd name="connsiteY15" fmla="*/ 1086 h 13717085"/>
              <a:gd name="connsiteX16" fmla="*/ 5099211 w 5935980"/>
              <a:gd name="connsiteY16" fmla="*/ 1085 h 13717085"/>
              <a:gd name="connsiteX17" fmla="*/ 5130039 w 5935980"/>
              <a:gd name="connsiteY17" fmla="*/ 1316 h 13717085"/>
              <a:gd name="connsiteX18" fmla="*/ 5153050 w 5935980"/>
              <a:gd name="connsiteY18" fmla="*/ 6514 h 13717085"/>
              <a:gd name="connsiteX19" fmla="*/ 5266101 w 5935980"/>
              <a:gd name="connsiteY19" fmla="*/ 17910 h 13717085"/>
              <a:gd name="connsiteX20" fmla="*/ 5923028 w 5935980"/>
              <a:gd name="connsiteY20" fmla="*/ 744511 h 13717085"/>
              <a:gd name="connsiteX21" fmla="*/ 5926177 w 5935980"/>
              <a:gd name="connsiteY21" fmla="*/ 806873 h 13717085"/>
              <a:gd name="connsiteX22" fmla="*/ 5935980 w 5935980"/>
              <a:gd name="connsiteY22" fmla="*/ 816425 h 13717085"/>
              <a:gd name="connsiteX23" fmla="*/ 5935980 w 5935980"/>
              <a:gd name="connsiteY23" fmla="*/ 12894126 h 13717085"/>
              <a:gd name="connsiteX24" fmla="*/ 5925145 w 5935980"/>
              <a:gd name="connsiteY24" fmla="*/ 12934579 h 13717085"/>
              <a:gd name="connsiteX25" fmla="*/ 5923542 w 5935980"/>
              <a:gd name="connsiteY25" fmla="*/ 12968437 h 13717085"/>
              <a:gd name="connsiteX26" fmla="*/ 5183879 w 5935980"/>
              <a:gd name="connsiteY26" fmla="*/ 13712811 h 13717085"/>
              <a:gd name="connsiteX27" fmla="*/ 5099231 w 5935980"/>
              <a:gd name="connsiteY27" fmla="*/ 13717085 h 13717085"/>
              <a:gd name="connsiteX28" fmla="*/ 5099191 w 5935980"/>
              <a:gd name="connsiteY28" fmla="*/ 13717085 h 13717085"/>
              <a:gd name="connsiteX29" fmla="*/ 0 w 5935980"/>
              <a:gd name="connsiteY29" fmla="*/ 13717085 h 13717085"/>
              <a:gd name="connsiteX30" fmla="*/ 0 w 5935980"/>
              <a:gd name="connsiteY30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08348 w 5935980"/>
              <a:gd name="connsiteY10" fmla="*/ 582928 h 13717085"/>
              <a:gd name="connsiteX11" fmla="*/ 5017075 w 5935980"/>
              <a:gd name="connsiteY11" fmla="*/ 5232 h 13717085"/>
              <a:gd name="connsiteX12" fmla="*/ 5098894 w 5935980"/>
              <a:gd name="connsiteY12" fmla="*/ 1101 h 13717085"/>
              <a:gd name="connsiteX13" fmla="*/ 5099211 w 5935980"/>
              <a:gd name="connsiteY13" fmla="*/ 1086 h 13717085"/>
              <a:gd name="connsiteX14" fmla="*/ 5099212 w 5935980"/>
              <a:gd name="connsiteY14" fmla="*/ 1086 h 13717085"/>
              <a:gd name="connsiteX15" fmla="*/ 5099211 w 5935980"/>
              <a:gd name="connsiteY15" fmla="*/ 1085 h 13717085"/>
              <a:gd name="connsiteX16" fmla="*/ 5130039 w 5935980"/>
              <a:gd name="connsiteY16" fmla="*/ 1316 h 13717085"/>
              <a:gd name="connsiteX17" fmla="*/ 5153050 w 5935980"/>
              <a:gd name="connsiteY17" fmla="*/ 6514 h 13717085"/>
              <a:gd name="connsiteX18" fmla="*/ 5266101 w 5935980"/>
              <a:gd name="connsiteY18" fmla="*/ 17910 h 13717085"/>
              <a:gd name="connsiteX19" fmla="*/ 5923028 w 5935980"/>
              <a:gd name="connsiteY19" fmla="*/ 744511 h 13717085"/>
              <a:gd name="connsiteX20" fmla="*/ 5926177 w 5935980"/>
              <a:gd name="connsiteY20" fmla="*/ 806873 h 13717085"/>
              <a:gd name="connsiteX21" fmla="*/ 5935980 w 5935980"/>
              <a:gd name="connsiteY21" fmla="*/ 816425 h 13717085"/>
              <a:gd name="connsiteX22" fmla="*/ 5935980 w 5935980"/>
              <a:gd name="connsiteY22" fmla="*/ 12894126 h 13717085"/>
              <a:gd name="connsiteX23" fmla="*/ 5925145 w 5935980"/>
              <a:gd name="connsiteY23" fmla="*/ 12934579 h 13717085"/>
              <a:gd name="connsiteX24" fmla="*/ 5923542 w 5935980"/>
              <a:gd name="connsiteY24" fmla="*/ 12968437 h 13717085"/>
              <a:gd name="connsiteX25" fmla="*/ 5183879 w 5935980"/>
              <a:gd name="connsiteY25" fmla="*/ 13712811 h 13717085"/>
              <a:gd name="connsiteX26" fmla="*/ 5099231 w 5935980"/>
              <a:gd name="connsiteY26" fmla="*/ 13717085 h 13717085"/>
              <a:gd name="connsiteX27" fmla="*/ 5099191 w 5935980"/>
              <a:gd name="connsiteY27" fmla="*/ 13717085 h 13717085"/>
              <a:gd name="connsiteX28" fmla="*/ 0 w 5935980"/>
              <a:gd name="connsiteY28" fmla="*/ 13717085 h 13717085"/>
              <a:gd name="connsiteX29" fmla="*/ 0 w 5935980"/>
              <a:gd name="connsiteY29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5017075 w 5935980"/>
              <a:gd name="connsiteY10" fmla="*/ 5232 h 13717085"/>
              <a:gd name="connsiteX11" fmla="*/ 5098894 w 5935980"/>
              <a:gd name="connsiteY11" fmla="*/ 1101 h 13717085"/>
              <a:gd name="connsiteX12" fmla="*/ 5099211 w 5935980"/>
              <a:gd name="connsiteY12" fmla="*/ 1086 h 13717085"/>
              <a:gd name="connsiteX13" fmla="*/ 5099212 w 5935980"/>
              <a:gd name="connsiteY13" fmla="*/ 1086 h 13717085"/>
              <a:gd name="connsiteX14" fmla="*/ 5099211 w 5935980"/>
              <a:gd name="connsiteY14" fmla="*/ 1085 h 13717085"/>
              <a:gd name="connsiteX15" fmla="*/ 5130039 w 5935980"/>
              <a:gd name="connsiteY15" fmla="*/ 1316 h 13717085"/>
              <a:gd name="connsiteX16" fmla="*/ 5153050 w 5935980"/>
              <a:gd name="connsiteY16" fmla="*/ 6514 h 13717085"/>
              <a:gd name="connsiteX17" fmla="*/ 5266101 w 5935980"/>
              <a:gd name="connsiteY17" fmla="*/ 17910 h 13717085"/>
              <a:gd name="connsiteX18" fmla="*/ 5923028 w 5935980"/>
              <a:gd name="connsiteY18" fmla="*/ 744511 h 13717085"/>
              <a:gd name="connsiteX19" fmla="*/ 5926177 w 5935980"/>
              <a:gd name="connsiteY19" fmla="*/ 806873 h 13717085"/>
              <a:gd name="connsiteX20" fmla="*/ 5935980 w 5935980"/>
              <a:gd name="connsiteY20" fmla="*/ 816425 h 13717085"/>
              <a:gd name="connsiteX21" fmla="*/ 5935980 w 5935980"/>
              <a:gd name="connsiteY21" fmla="*/ 12894126 h 13717085"/>
              <a:gd name="connsiteX22" fmla="*/ 5925145 w 5935980"/>
              <a:gd name="connsiteY22" fmla="*/ 12934579 h 13717085"/>
              <a:gd name="connsiteX23" fmla="*/ 5923542 w 5935980"/>
              <a:gd name="connsiteY23" fmla="*/ 12968437 h 13717085"/>
              <a:gd name="connsiteX24" fmla="*/ 5183879 w 5935980"/>
              <a:gd name="connsiteY24" fmla="*/ 13712811 h 13717085"/>
              <a:gd name="connsiteX25" fmla="*/ 5099231 w 5935980"/>
              <a:gd name="connsiteY25" fmla="*/ 13717085 h 13717085"/>
              <a:gd name="connsiteX26" fmla="*/ 5099191 w 5935980"/>
              <a:gd name="connsiteY26" fmla="*/ 13717085 h 13717085"/>
              <a:gd name="connsiteX27" fmla="*/ 0 w 5935980"/>
              <a:gd name="connsiteY27" fmla="*/ 13717085 h 13717085"/>
              <a:gd name="connsiteX28" fmla="*/ 0 w 5935980"/>
              <a:gd name="connsiteY28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5017075 w 5935980"/>
              <a:gd name="connsiteY9" fmla="*/ 5232 h 13717085"/>
              <a:gd name="connsiteX10" fmla="*/ 5098894 w 5935980"/>
              <a:gd name="connsiteY10" fmla="*/ 1101 h 13717085"/>
              <a:gd name="connsiteX11" fmla="*/ 5099211 w 5935980"/>
              <a:gd name="connsiteY11" fmla="*/ 1086 h 13717085"/>
              <a:gd name="connsiteX12" fmla="*/ 5099212 w 5935980"/>
              <a:gd name="connsiteY12" fmla="*/ 1086 h 13717085"/>
              <a:gd name="connsiteX13" fmla="*/ 5099211 w 5935980"/>
              <a:gd name="connsiteY13" fmla="*/ 1085 h 13717085"/>
              <a:gd name="connsiteX14" fmla="*/ 5130039 w 5935980"/>
              <a:gd name="connsiteY14" fmla="*/ 1316 h 13717085"/>
              <a:gd name="connsiteX15" fmla="*/ 5153050 w 5935980"/>
              <a:gd name="connsiteY15" fmla="*/ 6514 h 13717085"/>
              <a:gd name="connsiteX16" fmla="*/ 5266101 w 5935980"/>
              <a:gd name="connsiteY16" fmla="*/ 17910 h 13717085"/>
              <a:gd name="connsiteX17" fmla="*/ 5923028 w 5935980"/>
              <a:gd name="connsiteY17" fmla="*/ 744511 h 13717085"/>
              <a:gd name="connsiteX18" fmla="*/ 5926177 w 5935980"/>
              <a:gd name="connsiteY18" fmla="*/ 806873 h 13717085"/>
              <a:gd name="connsiteX19" fmla="*/ 5935980 w 5935980"/>
              <a:gd name="connsiteY19" fmla="*/ 816425 h 13717085"/>
              <a:gd name="connsiteX20" fmla="*/ 5935980 w 5935980"/>
              <a:gd name="connsiteY20" fmla="*/ 12894126 h 13717085"/>
              <a:gd name="connsiteX21" fmla="*/ 5925145 w 5935980"/>
              <a:gd name="connsiteY21" fmla="*/ 12934579 h 13717085"/>
              <a:gd name="connsiteX22" fmla="*/ 5923542 w 5935980"/>
              <a:gd name="connsiteY22" fmla="*/ 12968437 h 13717085"/>
              <a:gd name="connsiteX23" fmla="*/ 5183879 w 5935980"/>
              <a:gd name="connsiteY23" fmla="*/ 13712811 h 13717085"/>
              <a:gd name="connsiteX24" fmla="*/ 5099231 w 5935980"/>
              <a:gd name="connsiteY24" fmla="*/ 13717085 h 13717085"/>
              <a:gd name="connsiteX25" fmla="*/ 5099191 w 5935980"/>
              <a:gd name="connsiteY25" fmla="*/ 13717085 h 13717085"/>
              <a:gd name="connsiteX26" fmla="*/ 0 w 5935980"/>
              <a:gd name="connsiteY26" fmla="*/ 13717085 h 13717085"/>
              <a:gd name="connsiteX27" fmla="*/ 0 w 5935980"/>
              <a:gd name="connsiteY27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5017075 w 5935980"/>
              <a:gd name="connsiteY8" fmla="*/ 5232 h 13717085"/>
              <a:gd name="connsiteX9" fmla="*/ 5098894 w 5935980"/>
              <a:gd name="connsiteY9" fmla="*/ 1101 h 13717085"/>
              <a:gd name="connsiteX10" fmla="*/ 5099211 w 5935980"/>
              <a:gd name="connsiteY10" fmla="*/ 1086 h 13717085"/>
              <a:gd name="connsiteX11" fmla="*/ 5099212 w 5935980"/>
              <a:gd name="connsiteY11" fmla="*/ 1086 h 13717085"/>
              <a:gd name="connsiteX12" fmla="*/ 5099211 w 5935980"/>
              <a:gd name="connsiteY12" fmla="*/ 1085 h 13717085"/>
              <a:gd name="connsiteX13" fmla="*/ 5130039 w 5935980"/>
              <a:gd name="connsiteY13" fmla="*/ 1316 h 13717085"/>
              <a:gd name="connsiteX14" fmla="*/ 5153050 w 5935980"/>
              <a:gd name="connsiteY14" fmla="*/ 6514 h 13717085"/>
              <a:gd name="connsiteX15" fmla="*/ 5266101 w 5935980"/>
              <a:gd name="connsiteY15" fmla="*/ 17910 h 13717085"/>
              <a:gd name="connsiteX16" fmla="*/ 5923028 w 5935980"/>
              <a:gd name="connsiteY16" fmla="*/ 744511 h 13717085"/>
              <a:gd name="connsiteX17" fmla="*/ 5926177 w 5935980"/>
              <a:gd name="connsiteY17" fmla="*/ 806873 h 13717085"/>
              <a:gd name="connsiteX18" fmla="*/ 5935980 w 5935980"/>
              <a:gd name="connsiteY18" fmla="*/ 816425 h 13717085"/>
              <a:gd name="connsiteX19" fmla="*/ 5935980 w 5935980"/>
              <a:gd name="connsiteY19" fmla="*/ 12894126 h 13717085"/>
              <a:gd name="connsiteX20" fmla="*/ 5925145 w 5935980"/>
              <a:gd name="connsiteY20" fmla="*/ 12934579 h 13717085"/>
              <a:gd name="connsiteX21" fmla="*/ 5923542 w 5935980"/>
              <a:gd name="connsiteY21" fmla="*/ 12968437 h 13717085"/>
              <a:gd name="connsiteX22" fmla="*/ 5183879 w 5935980"/>
              <a:gd name="connsiteY22" fmla="*/ 13712811 h 13717085"/>
              <a:gd name="connsiteX23" fmla="*/ 5099231 w 5935980"/>
              <a:gd name="connsiteY23" fmla="*/ 13717085 h 13717085"/>
              <a:gd name="connsiteX24" fmla="*/ 5099191 w 5935980"/>
              <a:gd name="connsiteY24" fmla="*/ 13717085 h 13717085"/>
              <a:gd name="connsiteX25" fmla="*/ 0 w 5935980"/>
              <a:gd name="connsiteY25" fmla="*/ 13717085 h 13717085"/>
              <a:gd name="connsiteX26" fmla="*/ 0 w 5935980"/>
              <a:gd name="connsiteY26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5017075 w 5935980"/>
              <a:gd name="connsiteY7" fmla="*/ 5232 h 13717085"/>
              <a:gd name="connsiteX8" fmla="*/ 5098894 w 5935980"/>
              <a:gd name="connsiteY8" fmla="*/ 1101 h 13717085"/>
              <a:gd name="connsiteX9" fmla="*/ 5099211 w 5935980"/>
              <a:gd name="connsiteY9" fmla="*/ 1086 h 13717085"/>
              <a:gd name="connsiteX10" fmla="*/ 5099212 w 5935980"/>
              <a:gd name="connsiteY10" fmla="*/ 1086 h 13717085"/>
              <a:gd name="connsiteX11" fmla="*/ 5099211 w 5935980"/>
              <a:gd name="connsiteY11" fmla="*/ 1085 h 13717085"/>
              <a:gd name="connsiteX12" fmla="*/ 5130039 w 5935980"/>
              <a:gd name="connsiteY12" fmla="*/ 1316 h 13717085"/>
              <a:gd name="connsiteX13" fmla="*/ 5153050 w 5935980"/>
              <a:gd name="connsiteY13" fmla="*/ 6514 h 13717085"/>
              <a:gd name="connsiteX14" fmla="*/ 5266101 w 5935980"/>
              <a:gd name="connsiteY14" fmla="*/ 17910 h 13717085"/>
              <a:gd name="connsiteX15" fmla="*/ 5923028 w 5935980"/>
              <a:gd name="connsiteY15" fmla="*/ 744511 h 13717085"/>
              <a:gd name="connsiteX16" fmla="*/ 5926177 w 5935980"/>
              <a:gd name="connsiteY16" fmla="*/ 806873 h 13717085"/>
              <a:gd name="connsiteX17" fmla="*/ 5935980 w 5935980"/>
              <a:gd name="connsiteY17" fmla="*/ 816425 h 13717085"/>
              <a:gd name="connsiteX18" fmla="*/ 5935980 w 5935980"/>
              <a:gd name="connsiteY18" fmla="*/ 12894126 h 13717085"/>
              <a:gd name="connsiteX19" fmla="*/ 5925145 w 5935980"/>
              <a:gd name="connsiteY19" fmla="*/ 12934579 h 13717085"/>
              <a:gd name="connsiteX20" fmla="*/ 5923542 w 5935980"/>
              <a:gd name="connsiteY20" fmla="*/ 12968437 h 13717085"/>
              <a:gd name="connsiteX21" fmla="*/ 5183879 w 5935980"/>
              <a:gd name="connsiteY21" fmla="*/ 13712811 h 13717085"/>
              <a:gd name="connsiteX22" fmla="*/ 5099231 w 5935980"/>
              <a:gd name="connsiteY22" fmla="*/ 13717085 h 13717085"/>
              <a:gd name="connsiteX23" fmla="*/ 5099191 w 5935980"/>
              <a:gd name="connsiteY23" fmla="*/ 13717085 h 13717085"/>
              <a:gd name="connsiteX24" fmla="*/ 0 w 5935980"/>
              <a:gd name="connsiteY24" fmla="*/ 13717085 h 13717085"/>
              <a:gd name="connsiteX25" fmla="*/ 0 w 5935980"/>
              <a:gd name="connsiteY25" fmla="*/ 1085 h 1371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35980" h="13717085">
                <a:moveTo>
                  <a:pt x="0" y="1085"/>
                </a:moveTo>
                <a:lnTo>
                  <a:pt x="5099211" y="1085"/>
                </a:lnTo>
                <a:lnTo>
                  <a:pt x="5098894" y="1101"/>
                </a:lnTo>
                <a:lnTo>
                  <a:pt x="5019768" y="4847"/>
                </a:lnTo>
                <a:lnTo>
                  <a:pt x="5017075" y="5232"/>
                </a:lnTo>
                <a:lnTo>
                  <a:pt x="5014543" y="5360"/>
                </a:lnTo>
                <a:lnTo>
                  <a:pt x="4990222" y="9072"/>
                </a:lnTo>
                <a:lnTo>
                  <a:pt x="5017075" y="5232"/>
                </a:lnTo>
                <a:lnTo>
                  <a:pt x="5098894" y="1101"/>
                </a:lnTo>
                <a:lnTo>
                  <a:pt x="5099211" y="1086"/>
                </a:lnTo>
                <a:lnTo>
                  <a:pt x="5099212" y="1086"/>
                </a:lnTo>
                <a:lnTo>
                  <a:pt x="5099211" y="1085"/>
                </a:lnTo>
                <a:cubicBezTo>
                  <a:pt x="5107376" y="-449"/>
                  <a:pt x="5117755" y="-343"/>
                  <a:pt x="5130039" y="1316"/>
                </a:cubicBezTo>
                <a:lnTo>
                  <a:pt x="5153050" y="6514"/>
                </a:lnTo>
                <a:lnTo>
                  <a:pt x="5266101" y="17910"/>
                </a:lnTo>
                <a:cubicBezTo>
                  <a:pt x="5616495" y="89611"/>
                  <a:pt x="5886276" y="382616"/>
                  <a:pt x="5923028" y="744511"/>
                </a:cubicBezTo>
                <a:lnTo>
                  <a:pt x="5926177" y="806873"/>
                </a:lnTo>
                <a:lnTo>
                  <a:pt x="5935980" y="816425"/>
                </a:lnTo>
                <a:lnTo>
                  <a:pt x="5935980" y="12894126"/>
                </a:lnTo>
                <a:lnTo>
                  <a:pt x="5925145" y="12934579"/>
                </a:lnTo>
                <a:cubicBezTo>
                  <a:pt x="5924611" y="12945865"/>
                  <a:pt x="5924076" y="12957151"/>
                  <a:pt x="5923542" y="12968437"/>
                </a:cubicBezTo>
                <a:cubicBezTo>
                  <a:pt x="5886213" y="13360623"/>
                  <a:pt x="5575352" y="13673054"/>
                  <a:pt x="5183879" y="13712811"/>
                </a:cubicBezTo>
                <a:lnTo>
                  <a:pt x="5099231" y="13717085"/>
                </a:lnTo>
                <a:lnTo>
                  <a:pt x="5099191" y="13717085"/>
                </a:lnTo>
                <a:lnTo>
                  <a:pt x="0" y="13717085"/>
                </a:lnTo>
                <a:lnTo>
                  <a:pt x="0" y="1085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381000" dist="889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4288" tIns="14288" rIns="14288" bIns="1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" name="Text Box 3"/>
          <p:cNvSpPr txBox="1">
            <a:spLocks/>
          </p:cNvSpPr>
          <p:nvPr/>
        </p:nvSpPr>
        <p:spPr bwMode="auto">
          <a:xfrm>
            <a:off x="2542999" y="1372875"/>
            <a:ext cx="6205438" cy="18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/>
          <a:lstStyle/>
          <a:p>
            <a:pPr algn="ctr" defTabSz="685800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Rubik" panose="020B0604020202020204" charset="0"/>
                <a:ea typeface="Segoe UI Symbol" pitchFamily="34" charset="0"/>
                <a:cs typeface="Rubik" panose="020B0604020202020204" charset="0"/>
              </a:rPr>
              <a:t>О выплатах и социальных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Rubik" panose="020B0604020202020204" charset="0"/>
                <a:ea typeface="Segoe UI Symbol" pitchFamily="34" charset="0"/>
                <a:cs typeface="Rubik" panose="020B0604020202020204" charset="0"/>
              </a:rPr>
              <a:t>гарантиях гражданам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Rubik" panose="020B0604020202020204" charset="0"/>
                <a:ea typeface="Segoe UI Symbol" pitchFamily="34" charset="0"/>
                <a:cs typeface="Rubik" panose="020B0604020202020204" charset="0"/>
              </a:rPr>
              <a:t>Российской Федерации, проживающим на территории Ленинградской области,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Rubik" panose="020B0604020202020204" charset="0"/>
                <a:ea typeface="Segoe UI Symbol" pitchFamily="34" charset="0"/>
                <a:cs typeface="Rubik" panose="020B0604020202020204" charset="0"/>
              </a:rPr>
              <a:t>принимающим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Rubik" panose="020B0604020202020204" charset="0"/>
                <a:ea typeface="Segoe UI Symbol" pitchFamily="34" charset="0"/>
                <a:cs typeface="Rubik" panose="020B0604020202020204" charset="0"/>
              </a:rPr>
              <a:t>участие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Rubik" panose="020B0604020202020204" charset="0"/>
                <a:ea typeface="Segoe UI Symbol" pitchFamily="34" charset="0"/>
                <a:cs typeface="Rubik" panose="020B0604020202020204" charset="0"/>
              </a:rPr>
              <a:t>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Rubik" panose="020B0604020202020204" charset="0"/>
                <a:ea typeface="Segoe UI Symbol" pitchFamily="34" charset="0"/>
                <a:cs typeface="Rubik" panose="020B0604020202020204" charset="0"/>
              </a:rPr>
              <a:t>специальной военной операции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7" y="384509"/>
            <a:ext cx="1976733" cy="1976733"/>
          </a:xfrm>
          <a:prstGeom prst="rect">
            <a:avLst/>
          </a:prstGeom>
          <a:effectLst>
            <a:outerShdw blurRad="127000" dist="889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25" name="Полилиния 24"/>
          <p:cNvSpPr/>
          <p:nvPr/>
        </p:nvSpPr>
        <p:spPr bwMode="auto">
          <a:xfrm>
            <a:off x="1601670" y="224729"/>
            <a:ext cx="12280" cy="85806"/>
          </a:xfrm>
          <a:custGeom>
            <a:avLst/>
            <a:gdLst>
              <a:gd name="connsiteX0" fmla="*/ 32747 w 32747"/>
              <a:gd name="connsiteY0" fmla="*/ 0 h 228817"/>
              <a:gd name="connsiteX1" fmla="*/ 4276 w 32747"/>
              <a:gd name="connsiteY1" fmla="*/ 144150 h 228817"/>
              <a:gd name="connsiteX2" fmla="*/ 0 w 32747"/>
              <a:gd name="connsiteY2" fmla="*/ 228817 h 228817"/>
              <a:gd name="connsiteX3" fmla="*/ 0 w 32747"/>
              <a:gd name="connsiteY3" fmla="*/ 228816 h 228817"/>
              <a:gd name="connsiteX4" fmla="*/ 16824 w 32747"/>
              <a:gd name="connsiteY4" fmla="*/ 61926 h 228817"/>
              <a:gd name="connsiteX5" fmla="*/ 32747 w 32747"/>
              <a:gd name="connsiteY5" fmla="*/ 0 h 2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47" h="228817">
                <a:moveTo>
                  <a:pt x="32747" y="0"/>
                </a:moveTo>
                <a:lnTo>
                  <a:pt x="4276" y="144150"/>
                </a:lnTo>
                <a:lnTo>
                  <a:pt x="0" y="228817"/>
                </a:lnTo>
                <a:lnTo>
                  <a:pt x="0" y="228816"/>
                </a:lnTo>
                <a:cubicBezTo>
                  <a:pt x="0" y="171648"/>
                  <a:pt x="5793" y="115833"/>
                  <a:pt x="16824" y="61926"/>
                </a:cubicBezTo>
                <a:lnTo>
                  <a:pt x="32747" y="0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14288" tIns="14288" rIns="14288" bIns="1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3" name="Shape"/>
          <p:cNvSpPr/>
          <p:nvPr/>
        </p:nvSpPr>
        <p:spPr>
          <a:xfrm>
            <a:off x="1586636" y="4609563"/>
            <a:ext cx="405491" cy="368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0" y="0"/>
                </a:moveTo>
                <a:cubicBezTo>
                  <a:pt x="9963" y="0"/>
                  <a:pt x="9557" y="1"/>
                  <a:pt x="9126" y="151"/>
                </a:cubicBezTo>
                <a:cubicBezTo>
                  <a:pt x="8652" y="341"/>
                  <a:pt x="8278" y="751"/>
                  <a:pt x="8105" y="1273"/>
                </a:cubicBezTo>
                <a:cubicBezTo>
                  <a:pt x="7968" y="1750"/>
                  <a:pt x="7968" y="2199"/>
                  <a:pt x="7968" y="3082"/>
                </a:cubicBezTo>
                <a:lnTo>
                  <a:pt x="7968" y="18504"/>
                </a:lnTo>
                <a:cubicBezTo>
                  <a:pt x="7968" y="19401"/>
                  <a:pt x="7968" y="19849"/>
                  <a:pt x="8105" y="20326"/>
                </a:cubicBezTo>
                <a:cubicBezTo>
                  <a:pt x="8278" y="20848"/>
                  <a:pt x="8652" y="21259"/>
                  <a:pt x="9126" y="21449"/>
                </a:cubicBezTo>
                <a:cubicBezTo>
                  <a:pt x="9559" y="21600"/>
                  <a:pt x="9966" y="21600"/>
                  <a:pt x="10770" y="21600"/>
                </a:cubicBezTo>
                <a:lnTo>
                  <a:pt x="10817" y="21600"/>
                </a:lnTo>
                <a:cubicBezTo>
                  <a:pt x="11633" y="21600"/>
                  <a:pt x="12040" y="21600"/>
                  <a:pt x="12473" y="21449"/>
                </a:cubicBezTo>
                <a:cubicBezTo>
                  <a:pt x="12947" y="21259"/>
                  <a:pt x="13322" y="20848"/>
                  <a:pt x="13494" y="20326"/>
                </a:cubicBezTo>
                <a:cubicBezTo>
                  <a:pt x="13631" y="19849"/>
                  <a:pt x="13631" y="19401"/>
                  <a:pt x="13631" y="18518"/>
                </a:cubicBezTo>
                <a:lnTo>
                  <a:pt x="13631" y="3096"/>
                </a:lnTo>
                <a:cubicBezTo>
                  <a:pt x="13631" y="2199"/>
                  <a:pt x="13631" y="1750"/>
                  <a:pt x="13494" y="1273"/>
                </a:cubicBezTo>
                <a:cubicBezTo>
                  <a:pt x="13322" y="751"/>
                  <a:pt x="12947" y="341"/>
                  <a:pt x="12473" y="151"/>
                </a:cubicBezTo>
                <a:cubicBezTo>
                  <a:pt x="12040" y="0"/>
                  <a:pt x="11633" y="0"/>
                  <a:pt x="10830" y="0"/>
                </a:cubicBezTo>
                <a:lnTo>
                  <a:pt x="10782" y="0"/>
                </a:lnTo>
                <a:lnTo>
                  <a:pt x="10770" y="0"/>
                </a:lnTo>
                <a:close/>
                <a:moveTo>
                  <a:pt x="9912" y="1942"/>
                </a:moveTo>
                <a:lnTo>
                  <a:pt x="9914" y="1942"/>
                </a:lnTo>
                <a:lnTo>
                  <a:pt x="11687" y="1942"/>
                </a:lnTo>
                <a:cubicBezTo>
                  <a:pt x="11754" y="1942"/>
                  <a:pt x="11788" y="1941"/>
                  <a:pt x="11824" y="1954"/>
                </a:cubicBezTo>
                <a:cubicBezTo>
                  <a:pt x="11864" y="1970"/>
                  <a:pt x="11894" y="2004"/>
                  <a:pt x="11909" y="2048"/>
                </a:cubicBezTo>
                <a:cubicBezTo>
                  <a:pt x="11920" y="2088"/>
                  <a:pt x="11921" y="2125"/>
                  <a:pt x="11921" y="2200"/>
                </a:cubicBezTo>
                <a:lnTo>
                  <a:pt x="11921" y="19401"/>
                </a:lnTo>
                <a:cubicBezTo>
                  <a:pt x="11921" y="19475"/>
                  <a:pt x="11920" y="19512"/>
                  <a:pt x="11909" y="19552"/>
                </a:cubicBezTo>
                <a:cubicBezTo>
                  <a:pt x="11894" y="19596"/>
                  <a:pt x="11864" y="19630"/>
                  <a:pt x="11824" y="19645"/>
                </a:cubicBezTo>
                <a:cubicBezTo>
                  <a:pt x="11788" y="19658"/>
                  <a:pt x="11754" y="19658"/>
                  <a:pt x="11686" y="19658"/>
                </a:cubicBezTo>
                <a:lnTo>
                  <a:pt x="9912" y="19658"/>
                </a:lnTo>
                <a:cubicBezTo>
                  <a:pt x="9845" y="19658"/>
                  <a:pt x="9811" y="19658"/>
                  <a:pt x="9775" y="19645"/>
                </a:cubicBezTo>
                <a:cubicBezTo>
                  <a:pt x="9736" y="19630"/>
                  <a:pt x="9705" y="19596"/>
                  <a:pt x="9690" y="19552"/>
                </a:cubicBezTo>
                <a:cubicBezTo>
                  <a:pt x="9679" y="19512"/>
                  <a:pt x="9679" y="19475"/>
                  <a:pt x="9679" y="19400"/>
                </a:cubicBezTo>
                <a:lnTo>
                  <a:pt x="9679" y="2199"/>
                </a:lnTo>
                <a:cubicBezTo>
                  <a:pt x="9679" y="2125"/>
                  <a:pt x="9679" y="2088"/>
                  <a:pt x="9690" y="2048"/>
                </a:cubicBezTo>
                <a:cubicBezTo>
                  <a:pt x="9705" y="2004"/>
                  <a:pt x="9736" y="1970"/>
                  <a:pt x="9775" y="1954"/>
                </a:cubicBezTo>
                <a:cubicBezTo>
                  <a:pt x="9811" y="1941"/>
                  <a:pt x="9846" y="1942"/>
                  <a:pt x="9912" y="1942"/>
                </a:cubicBezTo>
                <a:close/>
                <a:moveTo>
                  <a:pt x="18738" y="5474"/>
                </a:moveTo>
                <a:cubicBezTo>
                  <a:pt x="17932" y="5474"/>
                  <a:pt x="17525" y="5475"/>
                  <a:pt x="17094" y="5625"/>
                </a:cubicBezTo>
                <a:cubicBezTo>
                  <a:pt x="16620" y="5815"/>
                  <a:pt x="16246" y="6226"/>
                  <a:pt x="16074" y="6747"/>
                </a:cubicBezTo>
                <a:cubicBezTo>
                  <a:pt x="15937" y="7224"/>
                  <a:pt x="15937" y="7673"/>
                  <a:pt x="15937" y="8556"/>
                </a:cubicBezTo>
                <a:lnTo>
                  <a:pt x="15937" y="18504"/>
                </a:lnTo>
                <a:cubicBezTo>
                  <a:pt x="15937" y="19401"/>
                  <a:pt x="15937" y="19849"/>
                  <a:pt x="16074" y="20326"/>
                </a:cubicBezTo>
                <a:cubicBezTo>
                  <a:pt x="16246" y="20848"/>
                  <a:pt x="16620" y="21259"/>
                  <a:pt x="17094" y="21449"/>
                </a:cubicBezTo>
                <a:cubicBezTo>
                  <a:pt x="17527" y="21600"/>
                  <a:pt x="17935" y="21600"/>
                  <a:pt x="18738" y="21600"/>
                </a:cubicBezTo>
                <a:lnTo>
                  <a:pt x="18786" y="21600"/>
                </a:lnTo>
                <a:cubicBezTo>
                  <a:pt x="19601" y="21600"/>
                  <a:pt x="20009" y="21600"/>
                  <a:pt x="20442" y="21449"/>
                </a:cubicBezTo>
                <a:cubicBezTo>
                  <a:pt x="20916" y="21259"/>
                  <a:pt x="21289" y="20848"/>
                  <a:pt x="21462" y="20326"/>
                </a:cubicBezTo>
                <a:cubicBezTo>
                  <a:pt x="21599" y="19849"/>
                  <a:pt x="21600" y="19401"/>
                  <a:pt x="21600" y="18518"/>
                </a:cubicBezTo>
                <a:lnTo>
                  <a:pt x="21600" y="8570"/>
                </a:lnTo>
                <a:cubicBezTo>
                  <a:pt x="21600" y="7673"/>
                  <a:pt x="21599" y="7224"/>
                  <a:pt x="21462" y="6747"/>
                </a:cubicBezTo>
                <a:cubicBezTo>
                  <a:pt x="21289" y="6226"/>
                  <a:pt x="20916" y="5815"/>
                  <a:pt x="20442" y="5625"/>
                </a:cubicBezTo>
                <a:cubicBezTo>
                  <a:pt x="20009" y="5474"/>
                  <a:pt x="19601" y="5474"/>
                  <a:pt x="18798" y="5474"/>
                </a:cubicBezTo>
                <a:lnTo>
                  <a:pt x="18751" y="5474"/>
                </a:lnTo>
                <a:lnTo>
                  <a:pt x="18738" y="5474"/>
                </a:lnTo>
                <a:close/>
                <a:moveTo>
                  <a:pt x="17881" y="7416"/>
                </a:moveTo>
                <a:lnTo>
                  <a:pt x="17882" y="7416"/>
                </a:lnTo>
                <a:lnTo>
                  <a:pt x="19655" y="7416"/>
                </a:lnTo>
                <a:cubicBezTo>
                  <a:pt x="19722" y="7416"/>
                  <a:pt x="19756" y="7415"/>
                  <a:pt x="19792" y="7428"/>
                </a:cubicBezTo>
                <a:cubicBezTo>
                  <a:pt x="19832" y="7444"/>
                  <a:pt x="19863" y="7478"/>
                  <a:pt x="19878" y="7522"/>
                </a:cubicBezTo>
                <a:cubicBezTo>
                  <a:pt x="19889" y="7562"/>
                  <a:pt x="19889" y="7599"/>
                  <a:pt x="19889" y="7674"/>
                </a:cubicBezTo>
                <a:lnTo>
                  <a:pt x="19889" y="19401"/>
                </a:lnTo>
                <a:cubicBezTo>
                  <a:pt x="19889" y="19475"/>
                  <a:pt x="19889" y="19512"/>
                  <a:pt x="19878" y="19552"/>
                </a:cubicBezTo>
                <a:cubicBezTo>
                  <a:pt x="19863" y="19596"/>
                  <a:pt x="19832" y="19630"/>
                  <a:pt x="19792" y="19645"/>
                </a:cubicBezTo>
                <a:cubicBezTo>
                  <a:pt x="19756" y="19658"/>
                  <a:pt x="19722" y="19658"/>
                  <a:pt x="19654" y="19658"/>
                </a:cubicBezTo>
                <a:lnTo>
                  <a:pt x="17881" y="19658"/>
                </a:lnTo>
                <a:cubicBezTo>
                  <a:pt x="17814" y="19658"/>
                  <a:pt x="17780" y="19658"/>
                  <a:pt x="17744" y="19645"/>
                </a:cubicBezTo>
                <a:cubicBezTo>
                  <a:pt x="17704" y="19630"/>
                  <a:pt x="17673" y="19596"/>
                  <a:pt x="17658" y="19552"/>
                </a:cubicBezTo>
                <a:cubicBezTo>
                  <a:pt x="17647" y="19512"/>
                  <a:pt x="17647" y="19475"/>
                  <a:pt x="17647" y="19400"/>
                </a:cubicBezTo>
                <a:lnTo>
                  <a:pt x="17647" y="7673"/>
                </a:lnTo>
                <a:cubicBezTo>
                  <a:pt x="17647" y="7599"/>
                  <a:pt x="17647" y="7562"/>
                  <a:pt x="17658" y="7522"/>
                </a:cubicBezTo>
                <a:cubicBezTo>
                  <a:pt x="17673" y="7478"/>
                  <a:pt x="17704" y="7444"/>
                  <a:pt x="17744" y="7428"/>
                </a:cubicBezTo>
                <a:cubicBezTo>
                  <a:pt x="17780" y="7415"/>
                  <a:pt x="17814" y="7416"/>
                  <a:pt x="17881" y="7416"/>
                </a:cubicBezTo>
                <a:close/>
                <a:moveTo>
                  <a:pt x="2802" y="10909"/>
                </a:moveTo>
                <a:cubicBezTo>
                  <a:pt x="1996" y="10909"/>
                  <a:pt x="1588" y="10910"/>
                  <a:pt x="1157" y="11060"/>
                </a:cubicBezTo>
                <a:cubicBezTo>
                  <a:pt x="683" y="11250"/>
                  <a:pt x="310" y="11661"/>
                  <a:pt x="137" y="12182"/>
                </a:cubicBezTo>
                <a:cubicBezTo>
                  <a:pt x="0" y="12659"/>
                  <a:pt x="0" y="13108"/>
                  <a:pt x="0" y="13991"/>
                </a:cubicBezTo>
                <a:lnTo>
                  <a:pt x="0" y="18504"/>
                </a:lnTo>
                <a:cubicBezTo>
                  <a:pt x="0" y="19401"/>
                  <a:pt x="0" y="19849"/>
                  <a:pt x="137" y="20326"/>
                </a:cubicBezTo>
                <a:cubicBezTo>
                  <a:pt x="310" y="20848"/>
                  <a:pt x="683" y="21259"/>
                  <a:pt x="1157" y="21449"/>
                </a:cubicBezTo>
                <a:cubicBezTo>
                  <a:pt x="1590" y="21600"/>
                  <a:pt x="1998" y="21600"/>
                  <a:pt x="2802" y="21600"/>
                </a:cubicBezTo>
                <a:lnTo>
                  <a:pt x="2848" y="21600"/>
                </a:lnTo>
                <a:cubicBezTo>
                  <a:pt x="3664" y="21600"/>
                  <a:pt x="4072" y="21600"/>
                  <a:pt x="4506" y="21449"/>
                </a:cubicBezTo>
                <a:cubicBezTo>
                  <a:pt x="4980" y="21259"/>
                  <a:pt x="5353" y="20848"/>
                  <a:pt x="5525" y="20326"/>
                </a:cubicBezTo>
                <a:cubicBezTo>
                  <a:pt x="5663" y="19849"/>
                  <a:pt x="5663" y="19401"/>
                  <a:pt x="5663" y="18518"/>
                </a:cubicBezTo>
                <a:lnTo>
                  <a:pt x="5663" y="14005"/>
                </a:lnTo>
                <a:cubicBezTo>
                  <a:pt x="5663" y="13108"/>
                  <a:pt x="5663" y="12659"/>
                  <a:pt x="5525" y="12182"/>
                </a:cubicBezTo>
                <a:cubicBezTo>
                  <a:pt x="5353" y="11661"/>
                  <a:pt x="4980" y="11250"/>
                  <a:pt x="4506" y="11060"/>
                </a:cubicBezTo>
                <a:cubicBezTo>
                  <a:pt x="4072" y="10909"/>
                  <a:pt x="3664" y="10909"/>
                  <a:pt x="2861" y="10909"/>
                </a:cubicBezTo>
                <a:lnTo>
                  <a:pt x="2814" y="10909"/>
                </a:lnTo>
                <a:lnTo>
                  <a:pt x="2802" y="10909"/>
                </a:lnTo>
                <a:close/>
                <a:moveTo>
                  <a:pt x="1944" y="12851"/>
                </a:moveTo>
                <a:lnTo>
                  <a:pt x="1945" y="12851"/>
                </a:lnTo>
                <a:lnTo>
                  <a:pt x="3718" y="12851"/>
                </a:lnTo>
                <a:cubicBezTo>
                  <a:pt x="3785" y="12851"/>
                  <a:pt x="3819" y="12850"/>
                  <a:pt x="3855" y="12863"/>
                </a:cubicBezTo>
                <a:cubicBezTo>
                  <a:pt x="3895" y="12879"/>
                  <a:pt x="3927" y="12913"/>
                  <a:pt x="3941" y="12957"/>
                </a:cubicBezTo>
                <a:cubicBezTo>
                  <a:pt x="3952" y="12997"/>
                  <a:pt x="3952" y="13034"/>
                  <a:pt x="3952" y="13109"/>
                </a:cubicBezTo>
                <a:lnTo>
                  <a:pt x="3952" y="19401"/>
                </a:lnTo>
                <a:cubicBezTo>
                  <a:pt x="3952" y="19475"/>
                  <a:pt x="3952" y="19512"/>
                  <a:pt x="3941" y="19552"/>
                </a:cubicBezTo>
                <a:cubicBezTo>
                  <a:pt x="3927" y="19596"/>
                  <a:pt x="3895" y="19630"/>
                  <a:pt x="3855" y="19645"/>
                </a:cubicBezTo>
                <a:cubicBezTo>
                  <a:pt x="3819" y="19658"/>
                  <a:pt x="3786" y="19658"/>
                  <a:pt x="3718" y="19658"/>
                </a:cubicBezTo>
                <a:lnTo>
                  <a:pt x="1944" y="19658"/>
                </a:lnTo>
                <a:cubicBezTo>
                  <a:pt x="1877" y="19658"/>
                  <a:pt x="1843" y="19658"/>
                  <a:pt x="1807" y="19645"/>
                </a:cubicBezTo>
                <a:cubicBezTo>
                  <a:pt x="1768" y="19630"/>
                  <a:pt x="1736" y="19596"/>
                  <a:pt x="1722" y="19552"/>
                </a:cubicBezTo>
                <a:cubicBezTo>
                  <a:pt x="1710" y="19512"/>
                  <a:pt x="1710" y="19475"/>
                  <a:pt x="1710" y="19400"/>
                </a:cubicBezTo>
                <a:lnTo>
                  <a:pt x="1710" y="13108"/>
                </a:lnTo>
                <a:cubicBezTo>
                  <a:pt x="1710" y="13034"/>
                  <a:pt x="1710" y="12997"/>
                  <a:pt x="1722" y="12957"/>
                </a:cubicBezTo>
                <a:cubicBezTo>
                  <a:pt x="1736" y="12913"/>
                  <a:pt x="1768" y="12879"/>
                  <a:pt x="1807" y="12863"/>
                </a:cubicBezTo>
                <a:cubicBezTo>
                  <a:pt x="1843" y="12850"/>
                  <a:pt x="1877" y="12851"/>
                  <a:pt x="1944" y="12851"/>
                </a:cubicBezTo>
                <a:close/>
              </a:path>
            </a:pathLst>
          </a:custGeom>
          <a:solidFill>
            <a:srgbClr val="F1F2F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defTabSz="6858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24" name="Shape"/>
          <p:cNvSpPr/>
          <p:nvPr/>
        </p:nvSpPr>
        <p:spPr>
          <a:xfrm>
            <a:off x="889207" y="4652352"/>
            <a:ext cx="424826" cy="317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483" extrusionOk="0">
                <a:moveTo>
                  <a:pt x="10992" y="2"/>
                </a:moveTo>
                <a:cubicBezTo>
                  <a:pt x="6081" y="-101"/>
                  <a:pt x="2476" y="4631"/>
                  <a:pt x="104" y="10208"/>
                </a:cubicBezTo>
                <a:cubicBezTo>
                  <a:pt x="32" y="10386"/>
                  <a:pt x="-4" y="10586"/>
                  <a:pt x="0" y="10788"/>
                </a:cubicBezTo>
                <a:cubicBezTo>
                  <a:pt x="3" y="10966"/>
                  <a:pt x="37" y="11140"/>
                  <a:pt x="99" y="11298"/>
                </a:cubicBezTo>
                <a:cubicBezTo>
                  <a:pt x="2685" y="17126"/>
                  <a:pt x="5979" y="21499"/>
                  <a:pt x="10827" y="21483"/>
                </a:cubicBezTo>
                <a:cubicBezTo>
                  <a:pt x="15596" y="21467"/>
                  <a:pt x="19278" y="16614"/>
                  <a:pt x="21434" y="11486"/>
                </a:cubicBezTo>
                <a:cubicBezTo>
                  <a:pt x="21542" y="11248"/>
                  <a:pt x="21596" y="10974"/>
                  <a:pt x="21590" y="10696"/>
                </a:cubicBezTo>
                <a:cubicBezTo>
                  <a:pt x="21584" y="10448"/>
                  <a:pt x="21530" y="10207"/>
                  <a:pt x="21434" y="9994"/>
                </a:cubicBezTo>
                <a:cubicBezTo>
                  <a:pt x="19000" y="4606"/>
                  <a:pt x="15701" y="100"/>
                  <a:pt x="10992" y="2"/>
                </a:cubicBezTo>
                <a:close/>
                <a:moveTo>
                  <a:pt x="10589" y="2284"/>
                </a:moveTo>
                <a:cubicBezTo>
                  <a:pt x="10712" y="2281"/>
                  <a:pt x="10837" y="2284"/>
                  <a:pt x="10963" y="2290"/>
                </a:cubicBezTo>
                <a:cubicBezTo>
                  <a:pt x="14789" y="2489"/>
                  <a:pt x="17422" y="5940"/>
                  <a:pt x="19755" y="10775"/>
                </a:cubicBezTo>
                <a:cubicBezTo>
                  <a:pt x="19262" y="11850"/>
                  <a:pt x="18718" y="12862"/>
                  <a:pt x="18130" y="13808"/>
                </a:cubicBezTo>
                <a:cubicBezTo>
                  <a:pt x="17521" y="14789"/>
                  <a:pt x="16862" y="15703"/>
                  <a:pt x="16126" y="16490"/>
                </a:cubicBezTo>
                <a:cubicBezTo>
                  <a:pt x="15370" y="17299"/>
                  <a:pt x="14529" y="18011"/>
                  <a:pt x="13615" y="18502"/>
                </a:cubicBezTo>
                <a:cubicBezTo>
                  <a:pt x="12729" y="18978"/>
                  <a:pt x="11782" y="19243"/>
                  <a:pt x="10799" y="19234"/>
                </a:cubicBezTo>
                <a:cubicBezTo>
                  <a:pt x="6875" y="19199"/>
                  <a:pt x="3694" y="14770"/>
                  <a:pt x="1804" y="10782"/>
                </a:cubicBezTo>
                <a:cubicBezTo>
                  <a:pt x="3937" y="6588"/>
                  <a:pt x="6756" y="2354"/>
                  <a:pt x="10589" y="2284"/>
                </a:cubicBezTo>
                <a:close/>
                <a:moveTo>
                  <a:pt x="10795" y="6000"/>
                </a:moveTo>
                <a:cubicBezTo>
                  <a:pt x="9878" y="6000"/>
                  <a:pt x="8960" y="6465"/>
                  <a:pt x="8260" y="7395"/>
                </a:cubicBezTo>
                <a:cubicBezTo>
                  <a:pt x="6861" y="9257"/>
                  <a:pt x="6861" y="12274"/>
                  <a:pt x="8260" y="14135"/>
                </a:cubicBezTo>
                <a:cubicBezTo>
                  <a:pt x="9660" y="15997"/>
                  <a:pt x="11929" y="15997"/>
                  <a:pt x="13329" y="14135"/>
                </a:cubicBezTo>
                <a:cubicBezTo>
                  <a:pt x="14729" y="12274"/>
                  <a:pt x="14729" y="9257"/>
                  <a:pt x="13329" y="7395"/>
                </a:cubicBezTo>
                <a:cubicBezTo>
                  <a:pt x="12629" y="6465"/>
                  <a:pt x="11712" y="6000"/>
                  <a:pt x="10795" y="6000"/>
                </a:cubicBezTo>
                <a:close/>
                <a:moveTo>
                  <a:pt x="10795" y="8343"/>
                </a:moveTo>
                <a:cubicBezTo>
                  <a:pt x="11261" y="8343"/>
                  <a:pt x="11728" y="8579"/>
                  <a:pt x="12083" y="9052"/>
                </a:cubicBezTo>
                <a:cubicBezTo>
                  <a:pt x="12795" y="9998"/>
                  <a:pt x="12795" y="11533"/>
                  <a:pt x="12083" y="12479"/>
                </a:cubicBezTo>
                <a:cubicBezTo>
                  <a:pt x="11372" y="13425"/>
                  <a:pt x="10218" y="13425"/>
                  <a:pt x="9506" y="12479"/>
                </a:cubicBezTo>
                <a:cubicBezTo>
                  <a:pt x="8795" y="11533"/>
                  <a:pt x="8795" y="9998"/>
                  <a:pt x="9506" y="9052"/>
                </a:cubicBezTo>
                <a:cubicBezTo>
                  <a:pt x="9862" y="8579"/>
                  <a:pt x="10328" y="8343"/>
                  <a:pt x="10795" y="8343"/>
                </a:cubicBezTo>
                <a:close/>
              </a:path>
            </a:pathLst>
          </a:custGeom>
          <a:solidFill>
            <a:srgbClr val="F1F2F1"/>
          </a:solidFill>
          <a:ln w="25400">
            <a:noFill/>
            <a:miter lim="400000"/>
          </a:ln>
        </p:spPr>
        <p:txBody>
          <a:bodyPr lIns="0" tIns="0" rIns="0" bIns="0" anchor="ctr"/>
          <a:lstStyle/>
          <a:p>
            <a:pPr defTabSz="6858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42" name="Shape"/>
          <p:cNvSpPr/>
          <p:nvPr/>
        </p:nvSpPr>
        <p:spPr>
          <a:xfrm>
            <a:off x="246231" y="4621340"/>
            <a:ext cx="374004" cy="373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588" extrusionOk="0">
                <a:moveTo>
                  <a:pt x="10603" y="0"/>
                </a:moveTo>
                <a:cubicBezTo>
                  <a:pt x="10445" y="3"/>
                  <a:pt x="10291" y="45"/>
                  <a:pt x="10152" y="121"/>
                </a:cubicBezTo>
                <a:lnTo>
                  <a:pt x="503" y="5076"/>
                </a:lnTo>
                <a:cubicBezTo>
                  <a:pt x="225" y="5205"/>
                  <a:pt x="39" y="5481"/>
                  <a:pt x="23" y="5791"/>
                </a:cubicBezTo>
                <a:cubicBezTo>
                  <a:pt x="4" y="6136"/>
                  <a:pt x="194" y="6458"/>
                  <a:pt x="503" y="6604"/>
                </a:cubicBezTo>
                <a:lnTo>
                  <a:pt x="10228" y="11487"/>
                </a:lnTo>
                <a:cubicBezTo>
                  <a:pt x="10380" y="11565"/>
                  <a:pt x="10547" y="11605"/>
                  <a:pt x="10717" y="11604"/>
                </a:cubicBezTo>
                <a:cubicBezTo>
                  <a:pt x="10884" y="11603"/>
                  <a:pt x="11049" y="11563"/>
                  <a:pt x="11198" y="11487"/>
                </a:cubicBezTo>
                <a:lnTo>
                  <a:pt x="20870" y="6545"/>
                </a:lnTo>
                <a:cubicBezTo>
                  <a:pt x="21133" y="6410"/>
                  <a:pt x="21305" y="6143"/>
                  <a:pt x="21322" y="5845"/>
                </a:cubicBezTo>
                <a:cubicBezTo>
                  <a:pt x="21341" y="5510"/>
                  <a:pt x="21164" y="5195"/>
                  <a:pt x="20870" y="5041"/>
                </a:cubicBezTo>
                <a:lnTo>
                  <a:pt x="11096" y="121"/>
                </a:lnTo>
                <a:cubicBezTo>
                  <a:pt x="10945" y="38"/>
                  <a:pt x="10775" y="-4"/>
                  <a:pt x="10603" y="0"/>
                </a:cubicBezTo>
                <a:close/>
                <a:moveTo>
                  <a:pt x="10708" y="1843"/>
                </a:moveTo>
                <a:lnTo>
                  <a:pt x="18511" y="5791"/>
                </a:lnTo>
                <a:lnTo>
                  <a:pt x="10666" y="9833"/>
                </a:lnTo>
                <a:lnTo>
                  <a:pt x="2758" y="5841"/>
                </a:lnTo>
                <a:lnTo>
                  <a:pt x="10708" y="1843"/>
                </a:lnTo>
                <a:close/>
                <a:moveTo>
                  <a:pt x="20426" y="9890"/>
                </a:moveTo>
                <a:cubicBezTo>
                  <a:pt x="20314" y="9897"/>
                  <a:pt x="20203" y="9926"/>
                  <a:pt x="20097" y="9979"/>
                </a:cubicBezTo>
                <a:lnTo>
                  <a:pt x="10612" y="14742"/>
                </a:lnTo>
                <a:lnTo>
                  <a:pt x="1241" y="9981"/>
                </a:lnTo>
                <a:cubicBezTo>
                  <a:pt x="1135" y="9928"/>
                  <a:pt x="1023" y="9898"/>
                  <a:pt x="912" y="9891"/>
                </a:cubicBezTo>
                <a:cubicBezTo>
                  <a:pt x="579" y="9869"/>
                  <a:pt x="250" y="10047"/>
                  <a:pt x="91" y="10368"/>
                </a:cubicBezTo>
                <a:cubicBezTo>
                  <a:pt x="-121" y="10797"/>
                  <a:pt x="50" y="11318"/>
                  <a:pt x="473" y="11533"/>
                </a:cubicBezTo>
                <a:lnTo>
                  <a:pt x="10238" y="16493"/>
                </a:lnTo>
                <a:cubicBezTo>
                  <a:pt x="10381" y="16564"/>
                  <a:pt x="10534" y="16592"/>
                  <a:pt x="10682" y="16582"/>
                </a:cubicBezTo>
                <a:cubicBezTo>
                  <a:pt x="10812" y="16572"/>
                  <a:pt x="10939" y="16534"/>
                  <a:pt x="11053" y="16471"/>
                </a:cubicBezTo>
                <a:lnTo>
                  <a:pt x="20857" y="11534"/>
                </a:lnTo>
                <a:cubicBezTo>
                  <a:pt x="21281" y="11322"/>
                  <a:pt x="21455" y="10801"/>
                  <a:pt x="21245" y="10372"/>
                </a:cubicBezTo>
                <a:cubicBezTo>
                  <a:pt x="21087" y="10050"/>
                  <a:pt x="20759" y="9870"/>
                  <a:pt x="20426" y="9890"/>
                </a:cubicBezTo>
                <a:close/>
                <a:moveTo>
                  <a:pt x="20449" y="14895"/>
                </a:moveTo>
                <a:cubicBezTo>
                  <a:pt x="20338" y="14902"/>
                  <a:pt x="20227" y="14931"/>
                  <a:pt x="20121" y="14984"/>
                </a:cubicBezTo>
                <a:lnTo>
                  <a:pt x="10636" y="19746"/>
                </a:lnTo>
                <a:lnTo>
                  <a:pt x="1265" y="14986"/>
                </a:lnTo>
                <a:cubicBezTo>
                  <a:pt x="1159" y="14933"/>
                  <a:pt x="1047" y="14903"/>
                  <a:pt x="936" y="14896"/>
                </a:cubicBezTo>
                <a:cubicBezTo>
                  <a:pt x="603" y="14874"/>
                  <a:pt x="274" y="15052"/>
                  <a:pt x="115" y="15373"/>
                </a:cubicBezTo>
                <a:cubicBezTo>
                  <a:pt x="-97" y="15802"/>
                  <a:pt x="74" y="16323"/>
                  <a:pt x="497" y="16538"/>
                </a:cubicBezTo>
                <a:lnTo>
                  <a:pt x="10262" y="21498"/>
                </a:lnTo>
                <a:cubicBezTo>
                  <a:pt x="10405" y="21569"/>
                  <a:pt x="10558" y="21596"/>
                  <a:pt x="10706" y="21586"/>
                </a:cubicBezTo>
                <a:cubicBezTo>
                  <a:pt x="10836" y="21577"/>
                  <a:pt x="10963" y="21538"/>
                  <a:pt x="11077" y="21475"/>
                </a:cubicBezTo>
                <a:lnTo>
                  <a:pt x="20881" y="16539"/>
                </a:lnTo>
                <a:cubicBezTo>
                  <a:pt x="21305" y="16326"/>
                  <a:pt x="21479" y="15806"/>
                  <a:pt x="21269" y="15377"/>
                </a:cubicBezTo>
                <a:cubicBezTo>
                  <a:pt x="21111" y="15055"/>
                  <a:pt x="20783" y="14875"/>
                  <a:pt x="20449" y="14895"/>
                </a:cubicBezTo>
                <a:close/>
              </a:path>
            </a:pathLst>
          </a:custGeom>
          <a:solidFill>
            <a:srgbClr val="F1F2F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defTabSz="6858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C42C4468-6255-CC4C-9168-0209B30475FA}"/>
              </a:ext>
            </a:extLst>
          </p:cNvPr>
          <p:cNvSpPr/>
          <p:nvPr/>
        </p:nvSpPr>
        <p:spPr>
          <a:xfrm>
            <a:off x="2494968" y="3835898"/>
            <a:ext cx="5935709" cy="727122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1500" b="1" u="sng" dirty="0" smtClean="0">
                <a:solidFill>
                  <a:srgbClr val="697987">
                    <a:lumMod val="75000"/>
                  </a:srgbClr>
                </a:solidFill>
                <a:latin typeface="Rubik" pitchFamily="2" charset="-79"/>
                <a:ea typeface="Roboto Light" charset="0"/>
                <a:cs typeface="Rubik" pitchFamily="2" charset="-79"/>
                <a:sym typeface="Poppins Medium" charset="0"/>
              </a:rPr>
              <a:t>АЛЕКСАНДРОВА Виктория Александровна</a:t>
            </a:r>
            <a:endParaRPr lang="ru-RU" altLang="x-none" sz="1500" b="1" u="sng" dirty="0">
              <a:solidFill>
                <a:srgbClr val="697987">
                  <a:lumMod val="75000"/>
                </a:srgbClr>
              </a:solidFill>
              <a:latin typeface="Rubik" pitchFamily="2" charset="-79"/>
              <a:ea typeface="Roboto Light" charset="0"/>
              <a:cs typeface="Rubik" pitchFamily="2" charset="-79"/>
              <a:sym typeface="Poppins Medium" charset="0"/>
            </a:endParaRPr>
          </a:p>
          <a:p>
            <a:pPr defTabSz="309563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1500" dirty="0" smtClean="0">
                <a:solidFill>
                  <a:srgbClr val="697987">
                    <a:lumMod val="75000"/>
                  </a:srgbClr>
                </a:solidFill>
                <a:latin typeface="Rubik" pitchFamily="2" charset="-79"/>
                <a:ea typeface="Roboto Light" charset="0"/>
                <a:cs typeface="Rubik" pitchFamily="2" charset="-79"/>
                <a:sym typeface="Poppins Medium" charset="0"/>
              </a:rPr>
              <a:t>Первый заместитель председателя комитета по </a:t>
            </a:r>
            <a:r>
              <a:rPr lang="ru-RU" altLang="x-none" sz="1500" dirty="0">
                <a:solidFill>
                  <a:srgbClr val="697987">
                    <a:lumMod val="75000"/>
                  </a:srgbClr>
                </a:solidFill>
                <a:latin typeface="Rubik" pitchFamily="2" charset="-79"/>
                <a:ea typeface="Roboto Light" charset="0"/>
                <a:cs typeface="Rubik" pitchFamily="2" charset="-79"/>
                <a:sym typeface="Poppins Medium" charset="0"/>
              </a:rPr>
              <a:t>социальной защите </a:t>
            </a:r>
            <a:r>
              <a:rPr lang="ru-RU" altLang="x-none" sz="1500" dirty="0" smtClean="0">
                <a:solidFill>
                  <a:srgbClr val="697987">
                    <a:lumMod val="75000"/>
                  </a:srgbClr>
                </a:solidFill>
                <a:latin typeface="Rubik" pitchFamily="2" charset="-79"/>
                <a:ea typeface="Roboto Light" charset="0"/>
                <a:cs typeface="Rubik" pitchFamily="2" charset="-79"/>
                <a:sym typeface="Poppins Medium" charset="0"/>
              </a:rPr>
              <a:t>населения Ленинградской </a:t>
            </a:r>
            <a:r>
              <a:rPr lang="ru-RU" altLang="x-none" sz="1500" dirty="0">
                <a:solidFill>
                  <a:srgbClr val="697987">
                    <a:lumMod val="75000"/>
                  </a:srgbClr>
                </a:solidFill>
                <a:latin typeface="Rubik" pitchFamily="2" charset="-79"/>
                <a:ea typeface="Roboto Light" charset="0"/>
                <a:cs typeface="Rubik" pitchFamily="2" charset="-79"/>
                <a:sym typeface="Poppins Medium" charset="0"/>
              </a:rPr>
              <a:t>области</a:t>
            </a:r>
            <a:endParaRPr lang="x-none" altLang="x-none" sz="1500" dirty="0">
              <a:solidFill>
                <a:srgbClr val="697987">
                  <a:lumMod val="75000"/>
                </a:srgbClr>
              </a:solidFill>
              <a:latin typeface="Rubik" pitchFamily="2" charset="-79"/>
              <a:ea typeface="Roboto" charset="0"/>
              <a:cs typeface="Rubik" pitchFamily="2" charset="-79"/>
              <a:sym typeface="Poppins Medium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F054B9-FEC3-E94C-AE20-F8778A24C131}"/>
              </a:ext>
            </a:extLst>
          </p:cNvPr>
          <p:cNvSpPr txBox="1"/>
          <p:nvPr/>
        </p:nvSpPr>
        <p:spPr>
          <a:xfrm>
            <a:off x="2494964" y="3267635"/>
            <a:ext cx="2759474" cy="265457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defTabSz="685800"/>
            <a:r>
              <a:rPr lang="ru-RU" sz="1500" dirty="0" smtClean="0">
                <a:solidFill>
                  <a:srgbClr val="697987">
                    <a:lumMod val="75000"/>
                  </a:srgbClr>
                </a:solidFill>
                <a:latin typeface="Rubik" pitchFamily="2" charset="-79"/>
                <a:ea typeface="Roboto Light" charset="0"/>
                <a:cs typeface="Rubik" pitchFamily="2" charset="-79"/>
              </a:rPr>
              <a:t>7 октября </a:t>
            </a:r>
            <a:r>
              <a:rPr lang="ru-RU" sz="1500" dirty="0">
                <a:solidFill>
                  <a:srgbClr val="697987">
                    <a:lumMod val="75000"/>
                  </a:srgbClr>
                </a:solidFill>
                <a:latin typeface="Rubik" pitchFamily="2" charset="-79"/>
                <a:ea typeface="Roboto Light" charset="0"/>
                <a:cs typeface="Rubik" pitchFamily="2" charset="-79"/>
              </a:rPr>
              <a:t>2022 года</a:t>
            </a:r>
          </a:p>
        </p:txBody>
      </p:sp>
    </p:spTree>
    <p:extLst>
      <p:ext uri="{BB962C8B-B14F-4D97-AF65-F5344CB8AC3E}">
        <p14:creationId xmlns:p14="http://schemas.microsoft.com/office/powerpoint/2010/main" val="15048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 bwMode="auto">
          <a:xfrm rot="10800000" flipH="1">
            <a:off x="0" y="0"/>
            <a:ext cx="8674100" cy="51435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1549828 w 22346762"/>
              <a:gd name="connsiteY13" fmla="*/ 10750539 h 13716000"/>
              <a:gd name="connsiteX14" fmla="*/ 11471920 w 22346762"/>
              <a:gd name="connsiteY14" fmla="*/ 10746605 h 13716000"/>
              <a:gd name="connsiteX15" fmla="*/ 11471920 w 22346762"/>
              <a:gd name="connsiteY15" fmla="*/ 10746432 h 13716000"/>
              <a:gd name="connsiteX16" fmla="*/ 11468491 w 22346762"/>
              <a:gd name="connsiteY16" fmla="*/ 10746432 h 13716000"/>
              <a:gd name="connsiteX17" fmla="*/ 0 w 22346762"/>
              <a:gd name="connsiteY17" fmla="*/ 10746432 h 13716000"/>
              <a:gd name="connsiteX18" fmla="*/ 0 w 22346762"/>
              <a:gd name="connsiteY18" fmla="*/ 0 h 13716000"/>
              <a:gd name="connsiteX19" fmla="*/ 22345128 w 22346762"/>
              <a:gd name="connsiteY19" fmla="*/ 0 h 13716000"/>
              <a:gd name="connsiteX20" fmla="*/ 22345128 w 22346762"/>
              <a:gd name="connsiteY20" fmla="*/ 10746432 h 13716000"/>
              <a:gd name="connsiteX21" fmla="*/ 22240138 w 22346762"/>
              <a:gd name="connsiteY21" fmla="*/ 10753407 h 13716000"/>
              <a:gd name="connsiteX22" fmla="*/ 21658888 w 22346762"/>
              <a:gd name="connsiteY22" fmla="*/ 11142948 h 13716000"/>
              <a:gd name="connsiteX23" fmla="*/ 21659705 w 22346762"/>
              <a:gd name="connsiteY23" fmla="*/ 11935507 h 13716000"/>
              <a:gd name="connsiteX24" fmla="*/ 22241757 w 22346762"/>
              <a:gd name="connsiteY24" fmla="*/ 12323847 h 13716000"/>
              <a:gd name="connsiteX25" fmla="*/ 22345128 w 22346762"/>
              <a:gd name="connsiteY25" fmla="*/ 12330501 h 13716000"/>
              <a:gd name="connsiteX26" fmla="*/ 22345128 w 22346762"/>
              <a:gd name="connsiteY26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0750539 h 13716000"/>
              <a:gd name="connsiteX13" fmla="*/ 11471920 w 22346762"/>
              <a:gd name="connsiteY13" fmla="*/ 10746605 h 13716000"/>
              <a:gd name="connsiteX14" fmla="*/ 11471920 w 22346762"/>
              <a:gd name="connsiteY14" fmla="*/ 10746432 h 13716000"/>
              <a:gd name="connsiteX15" fmla="*/ 11468491 w 22346762"/>
              <a:gd name="connsiteY15" fmla="*/ 10746432 h 13716000"/>
              <a:gd name="connsiteX16" fmla="*/ 0 w 22346762"/>
              <a:gd name="connsiteY16" fmla="*/ 10746432 h 13716000"/>
              <a:gd name="connsiteX17" fmla="*/ 0 w 22346762"/>
              <a:gd name="connsiteY17" fmla="*/ 0 h 13716000"/>
              <a:gd name="connsiteX18" fmla="*/ 22345128 w 22346762"/>
              <a:gd name="connsiteY18" fmla="*/ 0 h 13716000"/>
              <a:gd name="connsiteX19" fmla="*/ 22345128 w 22346762"/>
              <a:gd name="connsiteY19" fmla="*/ 10746432 h 13716000"/>
              <a:gd name="connsiteX20" fmla="*/ 22240138 w 22346762"/>
              <a:gd name="connsiteY20" fmla="*/ 10753407 h 13716000"/>
              <a:gd name="connsiteX21" fmla="*/ 21658888 w 22346762"/>
              <a:gd name="connsiteY21" fmla="*/ 11142948 h 13716000"/>
              <a:gd name="connsiteX22" fmla="*/ 21659705 w 22346762"/>
              <a:gd name="connsiteY22" fmla="*/ 11935507 h 13716000"/>
              <a:gd name="connsiteX23" fmla="*/ 22241757 w 22346762"/>
              <a:gd name="connsiteY23" fmla="*/ 12323847 h 13716000"/>
              <a:gd name="connsiteX24" fmla="*/ 22345128 w 22346762"/>
              <a:gd name="connsiteY24" fmla="*/ 12330501 h 13716000"/>
              <a:gd name="connsiteX25" fmla="*/ 22345128 w 22346762"/>
              <a:gd name="connsiteY25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11468491 w 22346762"/>
              <a:gd name="connsiteY14" fmla="*/ 10746432 h 13716000"/>
              <a:gd name="connsiteX15" fmla="*/ 0 w 22346762"/>
              <a:gd name="connsiteY15" fmla="*/ 10746432 h 13716000"/>
              <a:gd name="connsiteX16" fmla="*/ 0 w 22346762"/>
              <a:gd name="connsiteY16" fmla="*/ 0 h 13716000"/>
              <a:gd name="connsiteX17" fmla="*/ 22345128 w 22346762"/>
              <a:gd name="connsiteY17" fmla="*/ 0 h 13716000"/>
              <a:gd name="connsiteX18" fmla="*/ 22345128 w 22346762"/>
              <a:gd name="connsiteY18" fmla="*/ 10746432 h 13716000"/>
              <a:gd name="connsiteX19" fmla="*/ 22240138 w 22346762"/>
              <a:gd name="connsiteY19" fmla="*/ 10753407 h 13716000"/>
              <a:gd name="connsiteX20" fmla="*/ 21658888 w 22346762"/>
              <a:gd name="connsiteY20" fmla="*/ 11142948 h 13716000"/>
              <a:gd name="connsiteX21" fmla="*/ 21659705 w 22346762"/>
              <a:gd name="connsiteY21" fmla="*/ 11935507 h 13716000"/>
              <a:gd name="connsiteX22" fmla="*/ 22241757 w 22346762"/>
              <a:gd name="connsiteY22" fmla="*/ 12323847 h 13716000"/>
              <a:gd name="connsiteX23" fmla="*/ 22345128 w 22346762"/>
              <a:gd name="connsiteY23" fmla="*/ 12330501 h 13716000"/>
              <a:gd name="connsiteX24" fmla="*/ 22345128 w 22346762"/>
              <a:gd name="connsiteY24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0 w 22346762"/>
              <a:gd name="connsiteY14" fmla="*/ 10746432 h 13716000"/>
              <a:gd name="connsiteX15" fmla="*/ 0 w 22346762"/>
              <a:gd name="connsiteY15" fmla="*/ 0 h 13716000"/>
              <a:gd name="connsiteX16" fmla="*/ 22345128 w 22346762"/>
              <a:gd name="connsiteY16" fmla="*/ 0 h 13716000"/>
              <a:gd name="connsiteX17" fmla="*/ 22345128 w 22346762"/>
              <a:gd name="connsiteY17" fmla="*/ 10746432 h 13716000"/>
              <a:gd name="connsiteX18" fmla="*/ 22240138 w 22346762"/>
              <a:gd name="connsiteY18" fmla="*/ 10753407 h 13716000"/>
              <a:gd name="connsiteX19" fmla="*/ 21658888 w 22346762"/>
              <a:gd name="connsiteY19" fmla="*/ 11142948 h 13716000"/>
              <a:gd name="connsiteX20" fmla="*/ 21659705 w 22346762"/>
              <a:gd name="connsiteY20" fmla="*/ 11935507 h 13716000"/>
              <a:gd name="connsiteX21" fmla="*/ 22241757 w 22346762"/>
              <a:gd name="connsiteY21" fmla="*/ 12323847 h 13716000"/>
              <a:gd name="connsiteX22" fmla="*/ 22345128 w 22346762"/>
              <a:gd name="connsiteY22" fmla="*/ 12330501 h 13716000"/>
              <a:gd name="connsiteX23" fmla="*/ 22345128 w 22346762"/>
              <a:gd name="connsiteY23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0 w 22346762"/>
              <a:gd name="connsiteY13" fmla="*/ 10746432 h 13716000"/>
              <a:gd name="connsiteX14" fmla="*/ 0 w 22346762"/>
              <a:gd name="connsiteY14" fmla="*/ 0 h 13716000"/>
              <a:gd name="connsiteX15" fmla="*/ 22345128 w 22346762"/>
              <a:gd name="connsiteY15" fmla="*/ 0 h 13716000"/>
              <a:gd name="connsiteX16" fmla="*/ 22345128 w 22346762"/>
              <a:gd name="connsiteY16" fmla="*/ 10746432 h 13716000"/>
              <a:gd name="connsiteX17" fmla="*/ 22240138 w 22346762"/>
              <a:gd name="connsiteY17" fmla="*/ 10753407 h 13716000"/>
              <a:gd name="connsiteX18" fmla="*/ 21658888 w 22346762"/>
              <a:gd name="connsiteY18" fmla="*/ 11142948 h 13716000"/>
              <a:gd name="connsiteX19" fmla="*/ 21659705 w 22346762"/>
              <a:gd name="connsiteY19" fmla="*/ 11935507 h 13716000"/>
              <a:gd name="connsiteX20" fmla="*/ 22241757 w 22346762"/>
              <a:gd name="connsiteY20" fmla="*/ 12323847 h 13716000"/>
              <a:gd name="connsiteX21" fmla="*/ 22345128 w 22346762"/>
              <a:gd name="connsiteY21" fmla="*/ 12330501 h 13716000"/>
              <a:gd name="connsiteX22" fmla="*/ 22345128 w 22346762"/>
              <a:gd name="connsiteY22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0 w 22346762"/>
              <a:gd name="connsiteY12" fmla="*/ 10746432 h 13716000"/>
              <a:gd name="connsiteX13" fmla="*/ 0 w 22346762"/>
              <a:gd name="connsiteY13" fmla="*/ 0 h 13716000"/>
              <a:gd name="connsiteX14" fmla="*/ 22345128 w 22346762"/>
              <a:gd name="connsiteY14" fmla="*/ 0 h 13716000"/>
              <a:gd name="connsiteX15" fmla="*/ 22345128 w 22346762"/>
              <a:gd name="connsiteY15" fmla="*/ 10746432 h 13716000"/>
              <a:gd name="connsiteX16" fmla="*/ 22240138 w 22346762"/>
              <a:gd name="connsiteY16" fmla="*/ 10753407 h 13716000"/>
              <a:gd name="connsiteX17" fmla="*/ 21658888 w 22346762"/>
              <a:gd name="connsiteY17" fmla="*/ 11142948 h 13716000"/>
              <a:gd name="connsiteX18" fmla="*/ 21659705 w 22346762"/>
              <a:gd name="connsiteY18" fmla="*/ 11935507 h 13716000"/>
              <a:gd name="connsiteX19" fmla="*/ 22241757 w 22346762"/>
              <a:gd name="connsiteY19" fmla="*/ 12323847 h 13716000"/>
              <a:gd name="connsiteX20" fmla="*/ 22345128 w 22346762"/>
              <a:gd name="connsiteY20" fmla="*/ 12330501 h 13716000"/>
              <a:gd name="connsiteX21" fmla="*/ 22345128 w 22346762"/>
              <a:gd name="connsiteY21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0 w 22346762"/>
              <a:gd name="connsiteY11" fmla="*/ 10746432 h 13716000"/>
              <a:gd name="connsiteX12" fmla="*/ 0 w 22346762"/>
              <a:gd name="connsiteY12" fmla="*/ 0 h 13716000"/>
              <a:gd name="connsiteX13" fmla="*/ 22345128 w 22346762"/>
              <a:gd name="connsiteY13" fmla="*/ 0 h 13716000"/>
              <a:gd name="connsiteX14" fmla="*/ 22345128 w 22346762"/>
              <a:gd name="connsiteY14" fmla="*/ 10746432 h 13716000"/>
              <a:gd name="connsiteX15" fmla="*/ 22240138 w 22346762"/>
              <a:gd name="connsiteY15" fmla="*/ 10753407 h 13716000"/>
              <a:gd name="connsiteX16" fmla="*/ 21658888 w 22346762"/>
              <a:gd name="connsiteY16" fmla="*/ 11142948 h 13716000"/>
              <a:gd name="connsiteX17" fmla="*/ 21659705 w 22346762"/>
              <a:gd name="connsiteY17" fmla="*/ 11935507 h 13716000"/>
              <a:gd name="connsiteX18" fmla="*/ 22241757 w 22346762"/>
              <a:gd name="connsiteY18" fmla="*/ 12323847 h 13716000"/>
              <a:gd name="connsiteX19" fmla="*/ 22345128 w 22346762"/>
              <a:gd name="connsiteY19" fmla="*/ 12330501 h 13716000"/>
              <a:gd name="connsiteX20" fmla="*/ 22345128 w 22346762"/>
              <a:gd name="connsiteY20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0 w 22346762"/>
              <a:gd name="connsiteY10" fmla="*/ 10746432 h 13716000"/>
              <a:gd name="connsiteX11" fmla="*/ 0 w 22346762"/>
              <a:gd name="connsiteY11" fmla="*/ 0 h 13716000"/>
              <a:gd name="connsiteX12" fmla="*/ 22345128 w 22346762"/>
              <a:gd name="connsiteY12" fmla="*/ 0 h 13716000"/>
              <a:gd name="connsiteX13" fmla="*/ 22345128 w 22346762"/>
              <a:gd name="connsiteY13" fmla="*/ 10746432 h 13716000"/>
              <a:gd name="connsiteX14" fmla="*/ 22240138 w 22346762"/>
              <a:gd name="connsiteY14" fmla="*/ 10753407 h 13716000"/>
              <a:gd name="connsiteX15" fmla="*/ 21658888 w 22346762"/>
              <a:gd name="connsiteY15" fmla="*/ 11142948 h 13716000"/>
              <a:gd name="connsiteX16" fmla="*/ 21659705 w 22346762"/>
              <a:gd name="connsiteY16" fmla="*/ 11935507 h 13716000"/>
              <a:gd name="connsiteX17" fmla="*/ 22241757 w 22346762"/>
              <a:gd name="connsiteY17" fmla="*/ 12323847 h 13716000"/>
              <a:gd name="connsiteX18" fmla="*/ 22345128 w 22346762"/>
              <a:gd name="connsiteY18" fmla="*/ 12330501 h 13716000"/>
              <a:gd name="connsiteX19" fmla="*/ 22345128 w 22346762"/>
              <a:gd name="connsiteY19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0 w 22346762"/>
              <a:gd name="connsiteY9" fmla="*/ 10746432 h 13716000"/>
              <a:gd name="connsiteX10" fmla="*/ 0 w 22346762"/>
              <a:gd name="connsiteY10" fmla="*/ 0 h 13716000"/>
              <a:gd name="connsiteX11" fmla="*/ 22345128 w 22346762"/>
              <a:gd name="connsiteY11" fmla="*/ 0 h 13716000"/>
              <a:gd name="connsiteX12" fmla="*/ 22345128 w 22346762"/>
              <a:gd name="connsiteY12" fmla="*/ 10746432 h 13716000"/>
              <a:gd name="connsiteX13" fmla="*/ 22240138 w 22346762"/>
              <a:gd name="connsiteY13" fmla="*/ 10753407 h 13716000"/>
              <a:gd name="connsiteX14" fmla="*/ 21658888 w 22346762"/>
              <a:gd name="connsiteY14" fmla="*/ 11142948 h 13716000"/>
              <a:gd name="connsiteX15" fmla="*/ 21659705 w 22346762"/>
              <a:gd name="connsiteY15" fmla="*/ 11935507 h 13716000"/>
              <a:gd name="connsiteX16" fmla="*/ 22241757 w 22346762"/>
              <a:gd name="connsiteY16" fmla="*/ 12323847 h 13716000"/>
              <a:gd name="connsiteX17" fmla="*/ 22345128 w 22346762"/>
              <a:gd name="connsiteY17" fmla="*/ 12330501 h 13716000"/>
              <a:gd name="connsiteX18" fmla="*/ 22345128 w 22346762"/>
              <a:gd name="connsiteY1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0746432 h 13716000"/>
              <a:gd name="connsiteX9" fmla="*/ 0 w 22346762"/>
              <a:gd name="connsiteY9" fmla="*/ 0 h 13716000"/>
              <a:gd name="connsiteX10" fmla="*/ 22345128 w 22346762"/>
              <a:gd name="connsiteY10" fmla="*/ 0 h 13716000"/>
              <a:gd name="connsiteX11" fmla="*/ 22345128 w 22346762"/>
              <a:gd name="connsiteY11" fmla="*/ 10746432 h 13716000"/>
              <a:gd name="connsiteX12" fmla="*/ 22240138 w 22346762"/>
              <a:gd name="connsiteY12" fmla="*/ 10753407 h 13716000"/>
              <a:gd name="connsiteX13" fmla="*/ 21658888 w 22346762"/>
              <a:gd name="connsiteY13" fmla="*/ 11142948 h 13716000"/>
              <a:gd name="connsiteX14" fmla="*/ 21659705 w 22346762"/>
              <a:gd name="connsiteY14" fmla="*/ 11935507 h 13716000"/>
              <a:gd name="connsiteX15" fmla="*/ 22241757 w 22346762"/>
              <a:gd name="connsiteY15" fmla="*/ 12323847 h 13716000"/>
              <a:gd name="connsiteX16" fmla="*/ 22345128 w 22346762"/>
              <a:gd name="connsiteY16" fmla="*/ 12330501 h 13716000"/>
              <a:gd name="connsiteX17" fmla="*/ 22345128 w 22346762"/>
              <a:gd name="connsiteY1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0 h 13716000"/>
              <a:gd name="connsiteX9" fmla="*/ 22345128 w 22346762"/>
              <a:gd name="connsiteY9" fmla="*/ 0 h 13716000"/>
              <a:gd name="connsiteX10" fmla="*/ 22345128 w 22346762"/>
              <a:gd name="connsiteY10" fmla="*/ 10746432 h 13716000"/>
              <a:gd name="connsiteX11" fmla="*/ 22240138 w 22346762"/>
              <a:gd name="connsiteY11" fmla="*/ 10753407 h 13716000"/>
              <a:gd name="connsiteX12" fmla="*/ 21658888 w 22346762"/>
              <a:gd name="connsiteY12" fmla="*/ 11142948 h 13716000"/>
              <a:gd name="connsiteX13" fmla="*/ 21659705 w 22346762"/>
              <a:gd name="connsiteY13" fmla="*/ 11935507 h 13716000"/>
              <a:gd name="connsiteX14" fmla="*/ 22241757 w 22346762"/>
              <a:gd name="connsiteY14" fmla="*/ 12323847 h 13716000"/>
              <a:gd name="connsiteX15" fmla="*/ 22345128 w 22346762"/>
              <a:gd name="connsiteY15" fmla="*/ 12330501 h 13716000"/>
              <a:gd name="connsiteX16" fmla="*/ 22345128 w 22346762"/>
              <a:gd name="connsiteY1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4288" tIns="14288" rIns="14288" bIns="1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99" y="477210"/>
            <a:ext cx="788601" cy="7886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0FFCCF-0825-5640-9356-04B380975F88}"/>
              </a:ext>
            </a:extLst>
          </p:cNvPr>
          <p:cNvSpPr txBox="1"/>
          <p:nvPr/>
        </p:nvSpPr>
        <p:spPr>
          <a:xfrm>
            <a:off x="8752119" y="4702629"/>
            <a:ext cx="489857" cy="650178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defTabSz="685800"/>
            <a:r>
              <a:rPr lang="ru-RU" sz="2000" b="1" dirty="0" smtClean="0">
                <a:solidFill>
                  <a:srgbClr val="0872D1">
                    <a:lumMod val="50000"/>
                  </a:srgbClr>
                </a:solidFill>
              </a:rPr>
              <a:t>10</a:t>
            </a:r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  <a:p>
            <a:pPr defTabSz="685800"/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307933"/>
            <a:ext cx="8674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ru-RU" sz="1800" b="1" spc="-150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Региональные меры социальной поддержки </a:t>
            </a:r>
            <a:r>
              <a:rPr lang="ru-RU" sz="1800" b="1" spc="-150" dirty="0">
                <a:solidFill>
                  <a:schemeClr val="accent3">
                    <a:lumMod val="75000"/>
                  </a:schemeClr>
                </a:solidFill>
                <a:ea typeface="Segoe UI Black" panose="020B0A02040204020203" pitchFamily="34" charset="0"/>
              </a:rPr>
              <a:t>ВБД</a:t>
            </a:r>
            <a:r>
              <a:rPr lang="ru-RU" sz="1800" b="1" spc="-150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 в натуральном виде: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9" y="981141"/>
            <a:ext cx="74243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право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на получение земельного участка для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ИЖС собственность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бесплатно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при условии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проживания на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территории Ленинградской области не менее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5 лет)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освобождение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от уплаты транспортного налога за одно транспортное средство (легковой автомобиль с мощностью двигателя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не более 200 лошадиных сил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 01.01.2022 (ФНС)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право на льготный проезд  (стоимость месячного проездного составит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433 руб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.)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на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автомобильном транспорте по маршрутам регулярных перевозок в Ленобласти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Рисунок 10" descr="🚌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04" y="2421460"/>
            <a:ext cx="306388" cy="306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🏡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37" y="956519"/>
            <a:ext cx="401922" cy="30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04" y="16649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349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 bwMode="auto">
          <a:xfrm rot="10800000" flipH="1">
            <a:off x="0" y="0"/>
            <a:ext cx="8674100" cy="51435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1549828 w 22346762"/>
              <a:gd name="connsiteY13" fmla="*/ 10750539 h 13716000"/>
              <a:gd name="connsiteX14" fmla="*/ 11471920 w 22346762"/>
              <a:gd name="connsiteY14" fmla="*/ 10746605 h 13716000"/>
              <a:gd name="connsiteX15" fmla="*/ 11471920 w 22346762"/>
              <a:gd name="connsiteY15" fmla="*/ 10746432 h 13716000"/>
              <a:gd name="connsiteX16" fmla="*/ 11468491 w 22346762"/>
              <a:gd name="connsiteY16" fmla="*/ 10746432 h 13716000"/>
              <a:gd name="connsiteX17" fmla="*/ 0 w 22346762"/>
              <a:gd name="connsiteY17" fmla="*/ 10746432 h 13716000"/>
              <a:gd name="connsiteX18" fmla="*/ 0 w 22346762"/>
              <a:gd name="connsiteY18" fmla="*/ 0 h 13716000"/>
              <a:gd name="connsiteX19" fmla="*/ 22345128 w 22346762"/>
              <a:gd name="connsiteY19" fmla="*/ 0 h 13716000"/>
              <a:gd name="connsiteX20" fmla="*/ 22345128 w 22346762"/>
              <a:gd name="connsiteY20" fmla="*/ 10746432 h 13716000"/>
              <a:gd name="connsiteX21" fmla="*/ 22240138 w 22346762"/>
              <a:gd name="connsiteY21" fmla="*/ 10753407 h 13716000"/>
              <a:gd name="connsiteX22" fmla="*/ 21658888 w 22346762"/>
              <a:gd name="connsiteY22" fmla="*/ 11142948 h 13716000"/>
              <a:gd name="connsiteX23" fmla="*/ 21659705 w 22346762"/>
              <a:gd name="connsiteY23" fmla="*/ 11935507 h 13716000"/>
              <a:gd name="connsiteX24" fmla="*/ 22241757 w 22346762"/>
              <a:gd name="connsiteY24" fmla="*/ 12323847 h 13716000"/>
              <a:gd name="connsiteX25" fmla="*/ 22345128 w 22346762"/>
              <a:gd name="connsiteY25" fmla="*/ 12330501 h 13716000"/>
              <a:gd name="connsiteX26" fmla="*/ 22345128 w 22346762"/>
              <a:gd name="connsiteY26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0750539 h 13716000"/>
              <a:gd name="connsiteX13" fmla="*/ 11471920 w 22346762"/>
              <a:gd name="connsiteY13" fmla="*/ 10746605 h 13716000"/>
              <a:gd name="connsiteX14" fmla="*/ 11471920 w 22346762"/>
              <a:gd name="connsiteY14" fmla="*/ 10746432 h 13716000"/>
              <a:gd name="connsiteX15" fmla="*/ 11468491 w 22346762"/>
              <a:gd name="connsiteY15" fmla="*/ 10746432 h 13716000"/>
              <a:gd name="connsiteX16" fmla="*/ 0 w 22346762"/>
              <a:gd name="connsiteY16" fmla="*/ 10746432 h 13716000"/>
              <a:gd name="connsiteX17" fmla="*/ 0 w 22346762"/>
              <a:gd name="connsiteY17" fmla="*/ 0 h 13716000"/>
              <a:gd name="connsiteX18" fmla="*/ 22345128 w 22346762"/>
              <a:gd name="connsiteY18" fmla="*/ 0 h 13716000"/>
              <a:gd name="connsiteX19" fmla="*/ 22345128 w 22346762"/>
              <a:gd name="connsiteY19" fmla="*/ 10746432 h 13716000"/>
              <a:gd name="connsiteX20" fmla="*/ 22240138 w 22346762"/>
              <a:gd name="connsiteY20" fmla="*/ 10753407 h 13716000"/>
              <a:gd name="connsiteX21" fmla="*/ 21658888 w 22346762"/>
              <a:gd name="connsiteY21" fmla="*/ 11142948 h 13716000"/>
              <a:gd name="connsiteX22" fmla="*/ 21659705 w 22346762"/>
              <a:gd name="connsiteY22" fmla="*/ 11935507 h 13716000"/>
              <a:gd name="connsiteX23" fmla="*/ 22241757 w 22346762"/>
              <a:gd name="connsiteY23" fmla="*/ 12323847 h 13716000"/>
              <a:gd name="connsiteX24" fmla="*/ 22345128 w 22346762"/>
              <a:gd name="connsiteY24" fmla="*/ 12330501 h 13716000"/>
              <a:gd name="connsiteX25" fmla="*/ 22345128 w 22346762"/>
              <a:gd name="connsiteY25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11468491 w 22346762"/>
              <a:gd name="connsiteY14" fmla="*/ 10746432 h 13716000"/>
              <a:gd name="connsiteX15" fmla="*/ 0 w 22346762"/>
              <a:gd name="connsiteY15" fmla="*/ 10746432 h 13716000"/>
              <a:gd name="connsiteX16" fmla="*/ 0 w 22346762"/>
              <a:gd name="connsiteY16" fmla="*/ 0 h 13716000"/>
              <a:gd name="connsiteX17" fmla="*/ 22345128 w 22346762"/>
              <a:gd name="connsiteY17" fmla="*/ 0 h 13716000"/>
              <a:gd name="connsiteX18" fmla="*/ 22345128 w 22346762"/>
              <a:gd name="connsiteY18" fmla="*/ 10746432 h 13716000"/>
              <a:gd name="connsiteX19" fmla="*/ 22240138 w 22346762"/>
              <a:gd name="connsiteY19" fmla="*/ 10753407 h 13716000"/>
              <a:gd name="connsiteX20" fmla="*/ 21658888 w 22346762"/>
              <a:gd name="connsiteY20" fmla="*/ 11142948 h 13716000"/>
              <a:gd name="connsiteX21" fmla="*/ 21659705 w 22346762"/>
              <a:gd name="connsiteY21" fmla="*/ 11935507 h 13716000"/>
              <a:gd name="connsiteX22" fmla="*/ 22241757 w 22346762"/>
              <a:gd name="connsiteY22" fmla="*/ 12323847 h 13716000"/>
              <a:gd name="connsiteX23" fmla="*/ 22345128 w 22346762"/>
              <a:gd name="connsiteY23" fmla="*/ 12330501 h 13716000"/>
              <a:gd name="connsiteX24" fmla="*/ 22345128 w 22346762"/>
              <a:gd name="connsiteY24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0 w 22346762"/>
              <a:gd name="connsiteY14" fmla="*/ 10746432 h 13716000"/>
              <a:gd name="connsiteX15" fmla="*/ 0 w 22346762"/>
              <a:gd name="connsiteY15" fmla="*/ 0 h 13716000"/>
              <a:gd name="connsiteX16" fmla="*/ 22345128 w 22346762"/>
              <a:gd name="connsiteY16" fmla="*/ 0 h 13716000"/>
              <a:gd name="connsiteX17" fmla="*/ 22345128 w 22346762"/>
              <a:gd name="connsiteY17" fmla="*/ 10746432 h 13716000"/>
              <a:gd name="connsiteX18" fmla="*/ 22240138 w 22346762"/>
              <a:gd name="connsiteY18" fmla="*/ 10753407 h 13716000"/>
              <a:gd name="connsiteX19" fmla="*/ 21658888 w 22346762"/>
              <a:gd name="connsiteY19" fmla="*/ 11142948 h 13716000"/>
              <a:gd name="connsiteX20" fmla="*/ 21659705 w 22346762"/>
              <a:gd name="connsiteY20" fmla="*/ 11935507 h 13716000"/>
              <a:gd name="connsiteX21" fmla="*/ 22241757 w 22346762"/>
              <a:gd name="connsiteY21" fmla="*/ 12323847 h 13716000"/>
              <a:gd name="connsiteX22" fmla="*/ 22345128 w 22346762"/>
              <a:gd name="connsiteY22" fmla="*/ 12330501 h 13716000"/>
              <a:gd name="connsiteX23" fmla="*/ 22345128 w 22346762"/>
              <a:gd name="connsiteY23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0 w 22346762"/>
              <a:gd name="connsiteY13" fmla="*/ 10746432 h 13716000"/>
              <a:gd name="connsiteX14" fmla="*/ 0 w 22346762"/>
              <a:gd name="connsiteY14" fmla="*/ 0 h 13716000"/>
              <a:gd name="connsiteX15" fmla="*/ 22345128 w 22346762"/>
              <a:gd name="connsiteY15" fmla="*/ 0 h 13716000"/>
              <a:gd name="connsiteX16" fmla="*/ 22345128 w 22346762"/>
              <a:gd name="connsiteY16" fmla="*/ 10746432 h 13716000"/>
              <a:gd name="connsiteX17" fmla="*/ 22240138 w 22346762"/>
              <a:gd name="connsiteY17" fmla="*/ 10753407 h 13716000"/>
              <a:gd name="connsiteX18" fmla="*/ 21658888 w 22346762"/>
              <a:gd name="connsiteY18" fmla="*/ 11142948 h 13716000"/>
              <a:gd name="connsiteX19" fmla="*/ 21659705 w 22346762"/>
              <a:gd name="connsiteY19" fmla="*/ 11935507 h 13716000"/>
              <a:gd name="connsiteX20" fmla="*/ 22241757 w 22346762"/>
              <a:gd name="connsiteY20" fmla="*/ 12323847 h 13716000"/>
              <a:gd name="connsiteX21" fmla="*/ 22345128 w 22346762"/>
              <a:gd name="connsiteY21" fmla="*/ 12330501 h 13716000"/>
              <a:gd name="connsiteX22" fmla="*/ 22345128 w 22346762"/>
              <a:gd name="connsiteY22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0 w 22346762"/>
              <a:gd name="connsiteY12" fmla="*/ 10746432 h 13716000"/>
              <a:gd name="connsiteX13" fmla="*/ 0 w 22346762"/>
              <a:gd name="connsiteY13" fmla="*/ 0 h 13716000"/>
              <a:gd name="connsiteX14" fmla="*/ 22345128 w 22346762"/>
              <a:gd name="connsiteY14" fmla="*/ 0 h 13716000"/>
              <a:gd name="connsiteX15" fmla="*/ 22345128 w 22346762"/>
              <a:gd name="connsiteY15" fmla="*/ 10746432 h 13716000"/>
              <a:gd name="connsiteX16" fmla="*/ 22240138 w 22346762"/>
              <a:gd name="connsiteY16" fmla="*/ 10753407 h 13716000"/>
              <a:gd name="connsiteX17" fmla="*/ 21658888 w 22346762"/>
              <a:gd name="connsiteY17" fmla="*/ 11142948 h 13716000"/>
              <a:gd name="connsiteX18" fmla="*/ 21659705 w 22346762"/>
              <a:gd name="connsiteY18" fmla="*/ 11935507 h 13716000"/>
              <a:gd name="connsiteX19" fmla="*/ 22241757 w 22346762"/>
              <a:gd name="connsiteY19" fmla="*/ 12323847 h 13716000"/>
              <a:gd name="connsiteX20" fmla="*/ 22345128 w 22346762"/>
              <a:gd name="connsiteY20" fmla="*/ 12330501 h 13716000"/>
              <a:gd name="connsiteX21" fmla="*/ 22345128 w 22346762"/>
              <a:gd name="connsiteY21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0 w 22346762"/>
              <a:gd name="connsiteY11" fmla="*/ 10746432 h 13716000"/>
              <a:gd name="connsiteX12" fmla="*/ 0 w 22346762"/>
              <a:gd name="connsiteY12" fmla="*/ 0 h 13716000"/>
              <a:gd name="connsiteX13" fmla="*/ 22345128 w 22346762"/>
              <a:gd name="connsiteY13" fmla="*/ 0 h 13716000"/>
              <a:gd name="connsiteX14" fmla="*/ 22345128 w 22346762"/>
              <a:gd name="connsiteY14" fmla="*/ 10746432 h 13716000"/>
              <a:gd name="connsiteX15" fmla="*/ 22240138 w 22346762"/>
              <a:gd name="connsiteY15" fmla="*/ 10753407 h 13716000"/>
              <a:gd name="connsiteX16" fmla="*/ 21658888 w 22346762"/>
              <a:gd name="connsiteY16" fmla="*/ 11142948 h 13716000"/>
              <a:gd name="connsiteX17" fmla="*/ 21659705 w 22346762"/>
              <a:gd name="connsiteY17" fmla="*/ 11935507 h 13716000"/>
              <a:gd name="connsiteX18" fmla="*/ 22241757 w 22346762"/>
              <a:gd name="connsiteY18" fmla="*/ 12323847 h 13716000"/>
              <a:gd name="connsiteX19" fmla="*/ 22345128 w 22346762"/>
              <a:gd name="connsiteY19" fmla="*/ 12330501 h 13716000"/>
              <a:gd name="connsiteX20" fmla="*/ 22345128 w 22346762"/>
              <a:gd name="connsiteY20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0 w 22346762"/>
              <a:gd name="connsiteY10" fmla="*/ 10746432 h 13716000"/>
              <a:gd name="connsiteX11" fmla="*/ 0 w 22346762"/>
              <a:gd name="connsiteY11" fmla="*/ 0 h 13716000"/>
              <a:gd name="connsiteX12" fmla="*/ 22345128 w 22346762"/>
              <a:gd name="connsiteY12" fmla="*/ 0 h 13716000"/>
              <a:gd name="connsiteX13" fmla="*/ 22345128 w 22346762"/>
              <a:gd name="connsiteY13" fmla="*/ 10746432 h 13716000"/>
              <a:gd name="connsiteX14" fmla="*/ 22240138 w 22346762"/>
              <a:gd name="connsiteY14" fmla="*/ 10753407 h 13716000"/>
              <a:gd name="connsiteX15" fmla="*/ 21658888 w 22346762"/>
              <a:gd name="connsiteY15" fmla="*/ 11142948 h 13716000"/>
              <a:gd name="connsiteX16" fmla="*/ 21659705 w 22346762"/>
              <a:gd name="connsiteY16" fmla="*/ 11935507 h 13716000"/>
              <a:gd name="connsiteX17" fmla="*/ 22241757 w 22346762"/>
              <a:gd name="connsiteY17" fmla="*/ 12323847 h 13716000"/>
              <a:gd name="connsiteX18" fmla="*/ 22345128 w 22346762"/>
              <a:gd name="connsiteY18" fmla="*/ 12330501 h 13716000"/>
              <a:gd name="connsiteX19" fmla="*/ 22345128 w 22346762"/>
              <a:gd name="connsiteY19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0 w 22346762"/>
              <a:gd name="connsiteY9" fmla="*/ 10746432 h 13716000"/>
              <a:gd name="connsiteX10" fmla="*/ 0 w 22346762"/>
              <a:gd name="connsiteY10" fmla="*/ 0 h 13716000"/>
              <a:gd name="connsiteX11" fmla="*/ 22345128 w 22346762"/>
              <a:gd name="connsiteY11" fmla="*/ 0 h 13716000"/>
              <a:gd name="connsiteX12" fmla="*/ 22345128 w 22346762"/>
              <a:gd name="connsiteY12" fmla="*/ 10746432 h 13716000"/>
              <a:gd name="connsiteX13" fmla="*/ 22240138 w 22346762"/>
              <a:gd name="connsiteY13" fmla="*/ 10753407 h 13716000"/>
              <a:gd name="connsiteX14" fmla="*/ 21658888 w 22346762"/>
              <a:gd name="connsiteY14" fmla="*/ 11142948 h 13716000"/>
              <a:gd name="connsiteX15" fmla="*/ 21659705 w 22346762"/>
              <a:gd name="connsiteY15" fmla="*/ 11935507 h 13716000"/>
              <a:gd name="connsiteX16" fmla="*/ 22241757 w 22346762"/>
              <a:gd name="connsiteY16" fmla="*/ 12323847 h 13716000"/>
              <a:gd name="connsiteX17" fmla="*/ 22345128 w 22346762"/>
              <a:gd name="connsiteY17" fmla="*/ 12330501 h 13716000"/>
              <a:gd name="connsiteX18" fmla="*/ 22345128 w 22346762"/>
              <a:gd name="connsiteY1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0746432 h 13716000"/>
              <a:gd name="connsiteX9" fmla="*/ 0 w 22346762"/>
              <a:gd name="connsiteY9" fmla="*/ 0 h 13716000"/>
              <a:gd name="connsiteX10" fmla="*/ 22345128 w 22346762"/>
              <a:gd name="connsiteY10" fmla="*/ 0 h 13716000"/>
              <a:gd name="connsiteX11" fmla="*/ 22345128 w 22346762"/>
              <a:gd name="connsiteY11" fmla="*/ 10746432 h 13716000"/>
              <a:gd name="connsiteX12" fmla="*/ 22240138 w 22346762"/>
              <a:gd name="connsiteY12" fmla="*/ 10753407 h 13716000"/>
              <a:gd name="connsiteX13" fmla="*/ 21658888 w 22346762"/>
              <a:gd name="connsiteY13" fmla="*/ 11142948 h 13716000"/>
              <a:gd name="connsiteX14" fmla="*/ 21659705 w 22346762"/>
              <a:gd name="connsiteY14" fmla="*/ 11935507 h 13716000"/>
              <a:gd name="connsiteX15" fmla="*/ 22241757 w 22346762"/>
              <a:gd name="connsiteY15" fmla="*/ 12323847 h 13716000"/>
              <a:gd name="connsiteX16" fmla="*/ 22345128 w 22346762"/>
              <a:gd name="connsiteY16" fmla="*/ 12330501 h 13716000"/>
              <a:gd name="connsiteX17" fmla="*/ 22345128 w 22346762"/>
              <a:gd name="connsiteY1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0 h 13716000"/>
              <a:gd name="connsiteX9" fmla="*/ 22345128 w 22346762"/>
              <a:gd name="connsiteY9" fmla="*/ 0 h 13716000"/>
              <a:gd name="connsiteX10" fmla="*/ 22345128 w 22346762"/>
              <a:gd name="connsiteY10" fmla="*/ 10746432 h 13716000"/>
              <a:gd name="connsiteX11" fmla="*/ 22240138 w 22346762"/>
              <a:gd name="connsiteY11" fmla="*/ 10753407 h 13716000"/>
              <a:gd name="connsiteX12" fmla="*/ 21658888 w 22346762"/>
              <a:gd name="connsiteY12" fmla="*/ 11142948 h 13716000"/>
              <a:gd name="connsiteX13" fmla="*/ 21659705 w 22346762"/>
              <a:gd name="connsiteY13" fmla="*/ 11935507 h 13716000"/>
              <a:gd name="connsiteX14" fmla="*/ 22241757 w 22346762"/>
              <a:gd name="connsiteY14" fmla="*/ 12323847 h 13716000"/>
              <a:gd name="connsiteX15" fmla="*/ 22345128 w 22346762"/>
              <a:gd name="connsiteY15" fmla="*/ 12330501 h 13716000"/>
              <a:gd name="connsiteX16" fmla="*/ 22345128 w 22346762"/>
              <a:gd name="connsiteY1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4288" tIns="14288" rIns="14288" bIns="1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99" y="477210"/>
            <a:ext cx="788601" cy="7886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0FFCCF-0825-5640-9356-04B380975F88}"/>
              </a:ext>
            </a:extLst>
          </p:cNvPr>
          <p:cNvSpPr txBox="1"/>
          <p:nvPr/>
        </p:nvSpPr>
        <p:spPr>
          <a:xfrm>
            <a:off x="8752119" y="4702629"/>
            <a:ext cx="489857" cy="650178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defTabSz="685800"/>
            <a:r>
              <a:rPr lang="ru-RU" sz="2000" b="1" dirty="0" smtClean="0">
                <a:solidFill>
                  <a:srgbClr val="0872D1">
                    <a:lumMod val="50000"/>
                  </a:srgbClr>
                </a:solidFill>
              </a:rPr>
              <a:t>11</a:t>
            </a:r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  <a:p>
            <a:pPr defTabSz="685800"/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566667"/>
              </p:ext>
            </p:extLst>
          </p:nvPr>
        </p:nvGraphicFramePr>
        <p:xfrm>
          <a:off x="1933512" y="483254"/>
          <a:ext cx="5036024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1129"/>
                <a:gridCol w="3684895"/>
              </a:tblGrid>
              <a:tr h="0">
                <a:tc>
                  <a:txBody>
                    <a:bodyPr/>
                    <a:lstStyle/>
                    <a:p>
                      <a:pPr marL="0" algn="ctr" defTabSz="342900" rtl="0" eaLnBrk="1" latinLnBrk="0" hangingPunct="1"/>
                      <a:r>
                        <a:rPr lang="ru-RU" sz="20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3 481,85 </a:t>
                      </a:r>
                      <a:r>
                        <a:rPr lang="ru-RU" sz="1200" kern="1200" dirty="0" smtClean="0">
                          <a:solidFill>
                            <a:schemeClr val="bg2"/>
                          </a:solidFill>
                        </a:rPr>
                        <a:t>рублей</a:t>
                      </a:r>
                      <a:endParaRPr lang="ru-RU" sz="12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2"/>
                          </a:solidFill>
                        </a:rPr>
                        <a:t>ЕДВ ветеранам</a:t>
                      </a:r>
                      <a:r>
                        <a:rPr lang="ru-RU" sz="1200" kern="1200" baseline="0" dirty="0" smtClean="0">
                          <a:solidFill>
                            <a:schemeClr val="bg2"/>
                          </a:solidFill>
                        </a:rPr>
                        <a:t> боевых действий (ПФР)</a:t>
                      </a:r>
                      <a:endParaRPr lang="ru-RU" sz="1200" kern="1200" dirty="0" smtClean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6 328,41 </a:t>
                      </a:r>
                      <a:r>
                        <a:rPr lang="ru-RU" sz="1200" kern="1200" dirty="0" smtClean="0">
                          <a:solidFill>
                            <a:schemeClr val="bg2"/>
                          </a:solidFill>
                        </a:rPr>
                        <a:t>рублей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2"/>
                          </a:solidFill>
                        </a:rPr>
                        <a:t>ЕДВ</a:t>
                      </a:r>
                      <a:r>
                        <a:rPr lang="ru-RU" sz="1200" kern="1200" baseline="0" dirty="0" smtClean="0">
                          <a:solidFill>
                            <a:schemeClr val="bg2"/>
                          </a:solidFill>
                        </a:rPr>
                        <a:t> инвалидам боевых действий (ПФР)</a:t>
                      </a:r>
                      <a:endParaRPr lang="ru-RU" sz="1200" kern="1200" dirty="0" smtClean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0961" y="1750678"/>
            <a:ext cx="805217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льготы по пенсионному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обеспечению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компенсация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расходов платы за наем и (или) платы за содержание жилого помещения и взноса на капитальный ремонт, но не более 50% указанного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взноса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компенсация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страховых премий по договору ОСАГО инвалидов-владельцев ТС в размере 50% (ПФР)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ежемесячная денежная компенсация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военнослужащим,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которым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установлена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инвалидность вследствие военной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травмы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(ПФР): </a:t>
            </a:r>
          </a:p>
          <a:p>
            <a:pPr algn="just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группы: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779,26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руб. в месяц, 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II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группы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10 389,62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руб. в месяц, 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III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группы: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4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155,85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руб. в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месяц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018" y="104873"/>
            <a:ext cx="6630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ru-RU" sz="1800" b="1" spc="-150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Федеральные меры социальной поддержки </a:t>
            </a:r>
            <a:r>
              <a:rPr lang="ru-RU" sz="1800" b="1" spc="-150" dirty="0">
                <a:solidFill>
                  <a:schemeClr val="accent3">
                    <a:lumMod val="75000"/>
                  </a:schemeClr>
                </a:solidFill>
                <a:ea typeface="Segoe UI Black" panose="020B0A02040204020203" pitchFamily="34" charset="0"/>
              </a:rPr>
              <a:t>ВБД</a:t>
            </a:r>
            <a:r>
              <a:rPr lang="ru-RU" sz="1800" b="1" spc="-150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:</a:t>
            </a:r>
          </a:p>
        </p:txBody>
      </p:sp>
      <p:pic>
        <p:nvPicPr>
          <p:cNvPr id="8" name="Picture 2" descr="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10" y="1184529"/>
            <a:ext cx="217483" cy="2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11" y="572139"/>
            <a:ext cx="217483" cy="2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351245" y="1780185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355448" y="3540673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355448" y="2833264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355448" y="2233830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392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 bwMode="auto">
          <a:xfrm rot="10800000" flipH="1">
            <a:off x="0" y="0"/>
            <a:ext cx="8674100" cy="51435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1549828 w 22346762"/>
              <a:gd name="connsiteY13" fmla="*/ 10750539 h 13716000"/>
              <a:gd name="connsiteX14" fmla="*/ 11471920 w 22346762"/>
              <a:gd name="connsiteY14" fmla="*/ 10746605 h 13716000"/>
              <a:gd name="connsiteX15" fmla="*/ 11471920 w 22346762"/>
              <a:gd name="connsiteY15" fmla="*/ 10746432 h 13716000"/>
              <a:gd name="connsiteX16" fmla="*/ 11468491 w 22346762"/>
              <a:gd name="connsiteY16" fmla="*/ 10746432 h 13716000"/>
              <a:gd name="connsiteX17" fmla="*/ 0 w 22346762"/>
              <a:gd name="connsiteY17" fmla="*/ 10746432 h 13716000"/>
              <a:gd name="connsiteX18" fmla="*/ 0 w 22346762"/>
              <a:gd name="connsiteY18" fmla="*/ 0 h 13716000"/>
              <a:gd name="connsiteX19" fmla="*/ 22345128 w 22346762"/>
              <a:gd name="connsiteY19" fmla="*/ 0 h 13716000"/>
              <a:gd name="connsiteX20" fmla="*/ 22345128 w 22346762"/>
              <a:gd name="connsiteY20" fmla="*/ 10746432 h 13716000"/>
              <a:gd name="connsiteX21" fmla="*/ 22240138 w 22346762"/>
              <a:gd name="connsiteY21" fmla="*/ 10753407 h 13716000"/>
              <a:gd name="connsiteX22" fmla="*/ 21658888 w 22346762"/>
              <a:gd name="connsiteY22" fmla="*/ 11142948 h 13716000"/>
              <a:gd name="connsiteX23" fmla="*/ 21659705 w 22346762"/>
              <a:gd name="connsiteY23" fmla="*/ 11935507 h 13716000"/>
              <a:gd name="connsiteX24" fmla="*/ 22241757 w 22346762"/>
              <a:gd name="connsiteY24" fmla="*/ 12323847 h 13716000"/>
              <a:gd name="connsiteX25" fmla="*/ 22345128 w 22346762"/>
              <a:gd name="connsiteY25" fmla="*/ 12330501 h 13716000"/>
              <a:gd name="connsiteX26" fmla="*/ 22345128 w 22346762"/>
              <a:gd name="connsiteY26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0750539 h 13716000"/>
              <a:gd name="connsiteX13" fmla="*/ 11471920 w 22346762"/>
              <a:gd name="connsiteY13" fmla="*/ 10746605 h 13716000"/>
              <a:gd name="connsiteX14" fmla="*/ 11471920 w 22346762"/>
              <a:gd name="connsiteY14" fmla="*/ 10746432 h 13716000"/>
              <a:gd name="connsiteX15" fmla="*/ 11468491 w 22346762"/>
              <a:gd name="connsiteY15" fmla="*/ 10746432 h 13716000"/>
              <a:gd name="connsiteX16" fmla="*/ 0 w 22346762"/>
              <a:gd name="connsiteY16" fmla="*/ 10746432 h 13716000"/>
              <a:gd name="connsiteX17" fmla="*/ 0 w 22346762"/>
              <a:gd name="connsiteY17" fmla="*/ 0 h 13716000"/>
              <a:gd name="connsiteX18" fmla="*/ 22345128 w 22346762"/>
              <a:gd name="connsiteY18" fmla="*/ 0 h 13716000"/>
              <a:gd name="connsiteX19" fmla="*/ 22345128 w 22346762"/>
              <a:gd name="connsiteY19" fmla="*/ 10746432 h 13716000"/>
              <a:gd name="connsiteX20" fmla="*/ 22240138 w 22346762"/>
              <a:gd name="connsiteY20" fmla="*/ 10753407 h 13716000"/>
              <a:gd name="connsiteX21" fmla="*/ 21658888 w 22346762"/>
              <a:gd name="connsiteY21" fmla="*/ 11142948 h 13716000"/>
              <a:gd name="connsiteX22" fmla="*/ 21659705 w 22346762"/>
              <a:gd name="connsiteY22" fmla="*/ 11935507 h 13716000"/>
              <a:gd name="connsiteX23" fmla="*/ 22241757 w 22346762"/>
              <a:gd name="connsiteY23" fmla="*/ 12323847 h 13716000"/>
              <a:gd name="connsiteX24" fmla="*/ 22345128 w 22346762"/>
              <a:gd name="connsiteY24" fmla="*/ 12330501 h 13716000"/>
              <a:gd name="connsiteX25" fmla="*/ 22345128 w 22346762"/>
              <a:gd name="connsiteY25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11468491 w 22346762"/>
              <a:gd name="connsiteY14" fmla="*/ 10746432 h 13716000"/>
              <a:gd name="connsiteX15" fmla="*/ 0 w 22346762"/>
              <a:gd name="connsiteY15" fmla="*/ 10746432 h 13716000"/>
              <a:gd name="connsiteX16" fmla="*/ 0 w 22346762"/>
              <a:gd name="connsiteY16" fmla="*/ 0 h 13716000"/>
              <a:gd name="connsiteX17" fmla="*/ 22345128 w 22346762"/>
              <a:gd name="connsiteY17" fmla="*/ 0 h 13716000"/>
              <a:gd name="connsiteX18" fmla="*/ 22345128 w 22346762"/>
              <a:gd name="connsiteY18" fmla="*/ 10746432 h 13716000"/>
              <a:gd name="connsiteX19" fmla="*/ 22240138 w 22346762"/>
              <a:gd name="connsiteY19" fmla="*/ 10753407 h 13716000"/>
              <a:gd name="connsiteX20" fmla="*/ 21658888 w 22346762"/>
              <a:gd name="connsiteY20" fmla="*/ 11142948 h 13716000"/>
              <a:gd name="connsiteX21" fmla="*/ 21659705 w 22346762"/>
              <a:gd name="connsiteY21" fmla="*/ 11935507 h 13716000"/>
              <a:gd name="connsiteX22" fmla="*/ 22241757 w 22346762"/>
              <a:gd name="connsiteY22" fmla="*/ 12323847 h 13716000"/>
              <a:gd name="connsiteX23" fmla="*/ 22345128 w 22346762"/>
              <a:gd name="connsiteY23" fmla="*/ 12330501 h 13716000"/>
              <a:gd name="connsiteX24" fmla="*/ 22345128 w 22346762"/>
              <a:gd name="connsiteY24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0 w 22346762"/>
              <a:gd name="connsiteY14" fmla="*/ 10746432 h 13716000"/>
              <a:gd name="connsiteX15" fmla="*/ 0 w 22346762"/>
              <a:gd name="connsiteY15" fmla="*/ 0 h 13716000"/>
              <a:gd name="connsiteX16" fmla="*/ 22345128 w 22346762"/>
              <a:gd name="connsiteY16" fmla="*/ 0 h 13716000"/>
              <a:gd name="connsiteX17" fmla="*/ 22345128 w 22346762"/>
              <a:gd name="connsiteY17" fmla="*/ 10746432 h 13716000"/>
              <a:gd name="connsiteX18" fmla="*/ 22240138 w 22346762"/>
              <a:gd name="connsiteY18" fmla="*/ 10753407 h 13716000"/>
              <a:gd name="connsiteX19" fmla="*/ 21658888 w 22346762"/>
              <a:gd name="connsiteY19" fmla="*/ 11142948 h 13716000"/>
              <a:gd name="connsiteX20" fmla="*/ 21659705 w 22346762"/>
              <a:gd name="connsiteY20" fmla="*/ 11935507 h 13716000"/>
              <a:gd name="connsiteX21" fmla="*/ 22241757 w 22346762"/>
              <a:gd name="connsiteY21" fmla="*/ 12323847 h 13716000"/>
              <a:gd name="connsiteX22" fmla="*/ 22345128 w 22346762"/>
              <a:gd name="connsiteY22" fmla="*/ 12330501 h 13716000"/>
              <a:gd name="connsiteX23" fmla="*/ 22345128 w 22346762"/>
              <a:gd name="connsiteY23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0 w 22346762"/>
              <a:gd name="connsiteY13" fmla="*/ 10746432 h 13716000"/>
              <a:gd name="connsiteX14" fmla="*/ 0 w 22346762"/>
              <a:gd name="connsiteY14" fmla="*/ 0 h 13716000"/>
              <a:gd name="connsiteX15" fmla="*/ 22345128 w 22346762"/>
              <a:gd name="connsiteY15" fmla="*/ 0 h 13716000"/>
              <a:gd name="connsiteX16" fmla="*/ 22345128 w 22346762"/>
              <a:gd name="connsiteY16" fmla="*/ 10746432 h 13716000"/>
              <a:gd name="connsiteX17" fmla="*/ 22240138 w 22346762"/>
              <a:gd name="connsiteY17" fmla="*/ 10753407 h 13716000"/>
              <a:gd name="connsiteX18" fmla="*/ 21658888 w 22346762"/>
              <a:gd name="connsiteY18" fmla="*/ 11142948 h 13716000"/>
              <a:gd name="connsiteX19" fmla="*/ 21659705 w 22346762"/>
              <a:gd name="connsiteY19" fmla="*/ 11935507 h 13716000"/>
              <a:gd name="connsiteX20" fmla="*/ 22241757 w 22346762"/>
              <a:gd name="connsiteY20" fmla="*/ 12323847 h 13716000"/>
              <a:gd name="connsiteX21" fmla="*/ 22345128 w 22346762"/>
              <a:gd name="connsiteY21" fmla="*/ 12330501 h 13716000"/>
              <a:gd name="connsiteX22" fmla="*/ 22345128 w 22346762"/>
              <a:gd name="connsiteY22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0 w 22346762"/>
              <a:gd name="connsiteY12" fmla="*/ 10746432 h 13716000"/>
              <a:gd name="connsiteX13" fmla="*/ 0 w 22346762"/>
              <a:gd name="connsiteY13" fmla="*/ 0 h 13716000"/>
              <a:gd name="connsiteX14" fmla="*/ 22345128 w 22346762"/>
              <a:gd name="connsiteY14" fmla="*/ 0 h 13716000"/>
              <a:gd name="connsiteX15" fmla="*/ 22345128 w 22346762"/>
              <a:gd name="connsiteY15" fmla="*/ 10746432 h 13716000"/>
              <a:gd name="connsiteX16" fmla="*/ 22240138 w 22346762"/>
              <a:gd name="connsiteY16" fmla="*/ 10753407 h 13716000"/>
              <a:gd name="connsiteX17" fmla="*/ 21658888 w 22346762"/>
              <a:gd name="connsiteY17" fmla="*/ 11142948 h 13716000"/>
              <a:gd name="connsiteX18" fmla="*/ 21659705 w 22346762"/>
              <a:gd name="connsiteY18" fmla="*/ 11935507 h 13716000"/>
              <a:gd name="connsiteX19" fmla="*/ 22241757 w 22346762"/>
              <a:gd name="connsiteY19" fmla="*/ 12323847 h 13716000"/>
              <a:gd name="connsiteX20" fmla="*/ 22345128 w 22346762"/>
              <a:gd name="connsiteY20" fmla="*/ 12330501 h 13716000"/>
              <a:gd name="connsiteX21" fmla="*/ 22345128 w 22346762"/>
              <a:gd name="connsiteY21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0 w 22346762"/>
              <a:gd name="connsiteY11" fmla="*/ 10746432 h 13716000"/>
              <a:gd name="connsiteX12" fmla="*/ 0 w 22346762"/>
              <a:gd name="connsiteY12" fmla="*/ 0 h 13716000"/>
              <a:gd name="connsiteX13" fmla="*/ 22345128 w 22346762"/>
              <a:gd name="connsiteY13" fmla="*/ 0 h 13716000"/>
              <a:gd name="connsiteX14" fmla="*/ 22345128 w 22346762"/>
              <a:gd name="connsiteY14" fmla="*/ 10746432 h 13716000"/>
              <a:gd name="connsiteX15" fmla="*/ 22240138 w 22346762"/>
              <a:gd name="connsiteY15" fmla="*/ 10753407 h 13716000"/>
              <a:gd name="connsiteX16" fmla="*/ 21658888 w 22346762"/>
              <a:gd name="connsiteY16" fmla="*/ 11142948 h 13716000"/>
              <a:gd name="connsiteX17" fmla="*/ 21659705 w 22346762"/>
              <a:gd name="connsiteY17" fmla="*/ 11935507 h 13716000"/>
              <a:gd name="connsiteX18" fmla="*/ 22241757 w 22346762"/>
              <a:gd name="connsiteY18" fmla="*/ 12323847 h 13716000"/>
              <a:gd name="connsiteX19" fmla="*/ 22345128 w 22346762"/>
              <a:gd name="connsiteY19" fmla="*/ 12330501 h 13716000"/>
              <a:gd name="connsiteX20" fmla="*/ 22345128 w 22346762"/>
              <a:gd name="connsiteY20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0 w 22346762"/>
              <a:gd name="connsiteY10" fmla="*/ 10746432 h 13716000"/>
              <a:gd name="connsiteX11" fmla="*/ 0 w 22346762"/>
              <a:gd name="connsiteY11" fmla="*/ 0 h 13716000"/>
              <a:gd name="connsiteX12" fmla="*/ 22345128 w 22346762"/>
              <a:gd name="connsiteY12" fmla="*/ 0 h 13716000"/>
              <a:gd name="connsiteX13" fmla="*/ 22345128 w 22346762"/>
              <a:gd name="connsiteY13" fmla="*/ 10746432 h 13716000"/>
              <a:gd name="connsiteX14" fmla="*/ 22240138 w 22346762"/>
              <a:gd name="connsiteY14" fmla="*/ 10753407 h 13716000"/>
              <a:gd name="connsiteX15" fmla="*/ 21658888 w 22346762"/>
              <a:gd name="connsiteY15" fmla="*/ 11142948 h 13716000"/>
              <a:gd name="connsiteX16" fmla="*/ 21659705 w 22346762"/>
              <a:gd name="connsiteY16" fmla="*/ 11935507 h 13716000"/>
              <a:gd name="connsiteX17" fmla="*/ 22241757 w 22346762"/>
              <a:gd name="connsiteY17" fmla="*/ 12323847 h 13716000"/>
              <a:gd name="connsiteX18" fmla="*/ 22345128 w 22346762"/>
              <a:gd name="connsiteY18" fmla="*/ 12330501 h 13716000"/>
              <a:gd name="connsiteX19" fmla="*/ 22345128 w 22346762"/>
              <a:gd name="connsiteY19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0 w 22346762"/>
              <a:gd name="connsiteY9" fmla="*/ 10746432 h 13716000"/>
              <a:gd name="connsiteX10" fmla="*/ 0 w 22346762"/>
              <a:gd name="connsiteY10" fmla="*/ 0 h 13716000"/>
              <a:gd name="connsiteX11" fmla="*/ 22345128 w 22346762"/>
              <a:gd name="connsiteY11" fmla="*/ 0 h 13716000"/>
              <a:gd name="connsiteX12" fmla="*/ 22345128 w 22346762"/>
              <a:gd name="connsiteY12" fmla="*/ 10746432 h 13716000"/>
              <a:gd name="connsiteX13" fmla="*/ 22240138 w 22346762"/>
              <a:gd name="connsiteY13" fmla="*/ 10753407 h 13716000"/>
              <a:gd name="connsiteX14" fmla="*/ 21658888 w 22346762"/>
              <a:gd name="connsiteY14" fmla="*/ 11142948 h 13716000"/>
              <a:gd name="connsiteX15" fmla="*/ 21659705 w 22346762"/>
              <a:gd name="connsiteY15" fmla="*/ 11935507 h 13716000"/>
              <a:gd name="connsiteX16" fmla="*/ 22241757 w 22346762"/>
              <a:gd name="connsiteY16" fmla="*/ 12323847 h 13716000"/>
              <a:gd name="connsiteX17" fmla="*/ 22345128 w 22346762"/>
              <a:gd name="connsiteY17" fmla="*/ 12330501 h 13716000"/>
              <a:gd name="connsiteX18" fmla="*/ 22345128 w 22346762"/>
              <a:gd name="connsiteY1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0746432 h 13716000"/>
              <a:gd name="connsiteX9" fmla="*/ 0 w 22346762"/>
              <a:gd name="connsiteY9" fmla="*/ 0 h 13716000"/>
              <a:gd name="connsiteX10" fmla="*/ 22345128 w 22346762"/>
              <a:gd name="connsiteY10" fmla="*/ 0 h 13716000"/>
              <a:gd name="connsiteX11" fmla="*/ 22345128 w 22346762"/>
              <a:gd name="connsiteY11" fmla="*/ 10746432 h 13716000"/>
              <a:gd name="connsiteX12" fmla="*/ 22240138 w 22346762"/>
              <a:gd name="connsiteY12" fmla="*/ 10753407 h 13716000"/>
              <a:gd name="connsiteX13" fmla="*/ 21658888 w 22346762"/>
              <a:gd name="connsiteY13" fmla="*/ 11142948 h 13716000"/>
              <a:gd name="connsiteX14" fmla="*/ 21659705 w 22346762"/>
              <a:gd name="connsiteY14" fmla="*/ 11935507 h 13716000"/>
              <a:gd name="connsiteX15" fmla="*/ 22241757 w 22346762"/>
              <a:gd name="connsiteY15" fmla="*/ 12323847 h 13716000"/>
              <a:gd name="connsiteX16" fmla="*/ 22345128 w 22346762"/>
              <a:gd name="connsiteY16" fmla="*/ 12330501 h 13716000"/>
              <a:gd name="connsiteX17" fmla="*/ 22345128 w 22346762"/>
              <a:gd name="connsiteY1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0 h 13716000"/>
              <a:gd name="connsiteX9" fmla="*/ 22345128 w 22346762"/>
              <a:gd name="connsiteY9" fmla="*/ 0 h 13716000"/>
              <a:gd name="connsiteX10" fmla="*/ 22345128 w 22346762"/>
              <a:gd name="connsiteY10" fmla="*/ 10746432 h 13716000"/>
              <a:gd name="connsiteX11" fmla="*/ 22240138 w 22346762"/>
              <a:gd name="connsiteY11" fmla="*/ 10753407 h 13716000"/>
              <a:gd name="connsiteX12" fmla="*/ 21658888 w 22346762"/>
              <a:gd name="connsiteY12" fmla="*/ 11142948 h 13716000"/>
              <a:gd name="connsiteX13" fmla="*/ 21659705 w 22346762"/>
              <a:gd name="connsiteY13" fmla="*/ 11935507 h 13716000"/>
              <a:gd name="connsiteX14" fmla="*/ 22241757 w 22346762"/>
              <a:gd name="connsiteY14" fmla="*/ 12323847 h 13716000"/>
              <a:gd name="connsiteX15" fmla="*/ 22345128 w 22346762"/>
              <a:gd name="connsiteY15" fmla="*/ 12330501 h 13716000"/>
              <a:gd name="connsiteX16" fmla="*/ 22345128 w 22346762"/>
              <a:gd name="connsiteY1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4288" tIns="14288" rIns="14288" bIns="1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99" y="477210"/>
            <a:ext cx="788601" cy="7886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0FFCCF-0825-5640-9356-04B380975F88}"/>
              </a:ext>
            </a:extLst>
          </p:cNvPr>
          <p:cNvSpPr txBox="1"/>
          <p:nvPr/>
        </p:nvSpPr>
        <p:spPr>
          <a:xfrm>
            <a:off x="8752119" y="4702629"/>
            <a:ext cx="489857" cy="650178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defTabSz="685800"/>
            <a:r>
              <a:rPr lang="ru-RU" sz="2000" b="1" dirty="0" smtClean="0">
                <a:solidFill>
                  <a:srgbClr val="0872D1">
                    <a:lumMod val="50000"/>
                  </a:srgbClr>
                </a:solidFill>
              </a:rPr>
              <a:t>12</a:t>
            </a:r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  <a:p>
            <a:pPr defTabSz="685800"/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960" y="1073385"/>
            <a:ext cx="75228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льготы на земельные участки - налоговая база уменьшается на величину кадастровой стоимости 600 кв. м площади земельного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участка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право на льготу по уплате налога на имущество физических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лиц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получение налогового вычета в размере 500 руб. за каждый месяц налогового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периода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018" y="104873"/>
            <a:ext cx="7568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ru-RU" sz="1800" b="1" spc="-150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Федеральные меры социальной поддержки </a:t>
            </a:r>
            <a:r>
              <a:rPr lang="ru-RU" sz="1800" b="1" spc="-150" dirty="0">
                <a:solidFill>
                  <a:schemeClr val="accent3">
                    <a:lumMod val="75000"/>
                  </a:schemeClr>
                </a:solidFill>
                <a:ea typeface="Segoe UI Black" panose="020B0A02040204020203" pitchFamily="34" charset="0"/>
              </a:rPr>
              <a:t>ВБД </a:t>
            </a:r>
          </a:p>
          <a:p>
            <a:pPr defTabSz="342900">
              <a:defRPr/>
            </a:pPr>
            <a:r>
              <a:rPr lang="ru-RU" sz="1800" b="1" spc="-150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в части уплаты налогов (ФНС):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368119" y="1919622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351245" y="2551284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368119" y="1083624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352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 bwMode="auto">
          <a:xfrm rot="10800000" flipH="1">
            <a:off x="0" y="0"/>
            <a:ext cx="8674100" cy="51435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1549828 w 22346762"/>
              <a:gd name="connsiteY13" fmla="*/ 10750539 h 13716000"/>
              <a:gd name="connsiteX14" fmla="*/ 11471920 w 22346762"/>
              <a:gd name="connsiteY14" fmla="*/ 10746605 h 13716000"/>
              <a:gd name="connsiteX15" fmla="*/ 11471920 w 22346762"/>
              <a:gd name="connsiteY15" fmla="*/ 10746432 h 13716000"/>
              <a:gd name="connsiteX16" fmla="*/ 11468491 w 22346762"/>
              <a:gd name="connsiteY16" fmla="*/ 10746432 h 13716000"/>
              <a:gd name="connsiteX17" fmla="*/ 0 w 22346762"/>
              <a:gd name="connsiteY17" fmla="*/ 10746432 h 13716000"/>
              <a:gd name="connsiteX18" fmla="*/ 0 w 22346762"/>
              <a:gd name="connsiteY18" fmla="*/ 0 h 13716000"/>
              <a:gd name="connsiteX19" fmla="*/ 22345128 w 22346762"/>
              <a:gd name="connsiteY19" fmla="*/ 0 h 13716000"/>
              <a:gd name="connsiteX20" fmla="*/ 22345128 w 22346762"/>
              <a:gd name="connsiteY20" fmla="*/ 10746432 h 13716000"/>
              <a:gd name="connsiteX21" fmla="*/ 22240138 w 22346762"/>
              <a:gd name="connsiteY21" fmla="*/ 10753407 h 13716000"/>
              <a:gd name="connsiteX22" fmla="*/ 21658888 w 22346762"/>
              <a:gd name="connsiteY22" fmla="*/ 11142948 h 13716000"/>
              <a:gd name="connsiteX23" fmla="*/ 21659705 w 22346762"/>
              <a:gd name="connsiteY23" fmla="*/ 11935507 h 13716000"/>
              <a:gd name="connsiteX24" fmla="*/ 22241757 w 22346762"/>
              <a:gd name="connsiteY24" fmla="*/ 12323847 h 13716000"/>
              <a:gd name="connsiteX25" fmla="*/ 22345128 w 22346762"/>
              <a:gd name="connsiteY25" fmla="*/ 12330501 h 13716000"/>
              <a:gd name="connsiteX26" fmla="*/ 22345128 w 22346762"/>
              <a:gd name="connsiteY26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0750539 h 13716000"/>
              <a:gd name="connsiteX13" fmla="*/ 11471920 w 22346762"/>
              <a:gd name="connsiteY13" fmla="*/ 10746605 h 13716000"/>
              <a:gd name="connsiteX14" fmla="*/ 11471920 w 22346762"/>
              <a:gd name="connsiteY14" fmla="*/ 10746432 h 13716000"/>
              <a:gd name="connsiteX15" fmla="*/ 11468491 w 22346762"/>
              <a:gd name="connsiteY15" fmla="*/ 10746432 h 13716000"/>
              <a:gd name="connsiteX16" fmla="*/ 0 w 22346762"/>
              <a:gd name="connsiteY16" fmla="*/ 10746432 h 13716000"/>
              <a:gd name="connsiteX17" fmla="*/ 0 w 22346762"/>
              <a:gd name="connsiteY17" fmla="*/ 0 h 13716000"/>
              <a:gd name="connsiteX18" fmla="*/ 22345128 w 22346762"/>
              <a:gd name="connsiteY18" fmla="*/ 0 h 13716000"/>
              <a:gd name="connsiteX19" fmla="*/ 22345128 w 22346762"/>
              <a:gd name="connsiteY19" fmla="*/ 10746432 h 13716000"/>
              <a:gd name="connsiteX20" fmla="*/ 22240138 w 22346762"/>
              <a:gd name="connsiteY20" fmla="*/ 10753407 h 13716000"/>
              <a:gd name="connsiteX21" fmla="*/ 21658888 w 22346762"/>
              <a:gd name="connsiteY21" fmla="*/ 11142948 h 13716000"/>
              <a:gd name="connsiteX22" fmla="*/ 21659705 w 22346762"/>
              <a:gd name="connsiteY22" fmla="*/ 11935507 h 13716000"/>
              <a:gd name="connsiteX23" fmla="*/ 22241757 w 22346762"/>
              <a:gd name="connsiteY23" fmla="*/ 12323847 h 13716000"/>
              <a:gd name="connsiteX24" fmla="*/ 22345128 w 22346762"/>
              <a:gd name="connsiteY24" fmla="*/ 12330501 h 13716000"/>
              <a:gd name="connsiteX25" fmla="*/ 22345128 w 22346762"/>
              <a:gd name="connsiteY25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11468491 w 22346762"/>
              <a:gd name="connsiteY14" fmla="*/ 10746432 h 13716000"/>
              <a:gd name="connsiteX15" fmla="*/ 0 w 22346762"/>
              <a:gd name="connsiteY15" fmla="*/ 10746432 h 13716000"/>
              <a:gd name="connsiteX16" fmla="*/ 0 w 22346762"/>
              <a:gd name="connsiteY16" fmla="*/ 0 h 13716000"/>
              <a:gd name="connsiteX17" fmla="*/ 22345128 w 22346762"/>
              <a:gd name="connsiteY17" fmla="*/ 0 h 13716000"/>
              <a:gd name="connsiteX18" fmla="*/ 22345128 w 22346762"/>
              <a:gd name="connsiteY18" fmla="*/ 10746432 h 13716000"/>
              <a:gd name="connsiteX19" fmla="*/ 22240138 w 22346762"/>
              <a:gd name="connsiteY19" fmla="*/ 10753407 h 13716000"/>
              <a:gd name="connsiteX20" fmla="*/ 21658888 w 22346762"/>
              <a:gd name="connsiteY20" fmla="*/ 11142948 h 13716000"/>
              <a:gd name="connsiteX21" fmla="*/ 21659705 w 22346762"/>
              <a:gd name="connsiteY21" fmla="*/ 11935507 h 13716000"/>
              <a:gd name="connsiteX22" fmla="*/ 22241757 w 22346762"/>
              <a:gd name="connsiteY22" fmla="*/ 12323847 h 13716000"/>
              <a:gd name="connsiteX23" fmla="*/ 22345128 w 22346762"/>
              <a:gd name="connsiteY23" fmla="*/ 12330501 h 13716000"/>
              <a:gd name="connsiteX24" fmla="*/ 22345128 w 22346762"/>
              <a:gd name="connsiteY24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0 w 22346762"/>
              <a:gd name="connsiteY14" fmla="*/ 10746432 h 13716000"/>
              <a:gd name="connsiteX15" fmla="*/ 0 w 22346762"/>
              <a:gd name="connsiteY15" fmla="*/ 0 h 13716000"/>
              <a:gd name="connsiteX16" fmla="*/ 22345128 w 22346762"/>
              <a:gd name="connsiteY16" fmla="*/ 0 h 13716000"/>
              <a:gd name="connsiteX17" fmla="*/ 22345128 w 22346762"/>
              <a:gd name="connsiteY17" fmla="*/ 10746432 h 13716000"/>
              <a:gd name="connsiteX18" fmla="*/ 22240138 w 22346762"/>
              <a:gd name="connsiteY18" fmla="*/ 10753407 h 13716000"/>
              <a:gd name="connsiteX19" fmla="*/ 21658888 w 22346762"/>
              <a:gd name="connsiteY19" fmla="*/ 11142948 h 13716000"/>
              <a:gd name="connsiteX20" fmla="*/ 21659705 w 22346762"/>
              <a:gd name="connsiteY20" fmla="*/ 11935507 h 13716000"/>
              <a:gd name="connsiteX21" fmla="*/ 22241757 w 22346762"/>
              <a:gd name="connsiteY21" fmla="*/ 12323847 h 13716000"/>
              <a:gd name="connsiteX22" fmla="*/ 22345128 w 22346762"/>
              <a:gd name="connsiteY22" fmla="*/ 12330501 h 13716000"/>
              <a:gd name="connsiteX23" fmla="*/ 22345128 w 22346762"/>
              <a:gd name="connsiteY23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0 w 22346762"/>
              <a:gd name="connsiteY13" fmla="*/ 10746432 h 13716000"/>
              <a:gd name="connsiteX14" fmla="*/ 0 w 22346762"/>
              <a:gd name="connsiteY14" fmla="*/ 0 h 13716000"/>
              <a:gd name="connsiteX15" fmla="*/ 22345128 w 22346762"/>
              <a:gd name="connsiteY15" fmla="*/ 0 h 13716000"/>
              <a:gd name="connsiteX16" fmla="*/ 22345128 w 22346762"/>
              <a:gd name="connsiteY16" fmla="*/ 10746432 h 13716000"/>
              <a:gd name="connsiteX17" fmla="*/ 22240138 w 22346762"/>
              <a:gd name="connsiteY17" fmla="*/ 10753407 h 13716000"/>
              <a:gd name="connsiteX18" fmla="*/ 21658888 w 22346762"/>
              <a:gd name="connsiteY18" fmla="*/ 11142948 h 13716000"/>
              <a:gd name="connsiteX19" fmla="*/ 21659705 w 22346762"/>
              <a:gd name="connsiteY19" fmla="*/ 11935507 h 13716000"/>
              <a:gd name="connsiteX20" fmla="*/ 22241757 w 22346762"/>
              <a:gd name="connsiteY20" fmla="*/ 12323847 h 13716000"/>
              <a:gd name="connsiteX21" fmla="*/ 22345128 w 22346762"/>
              <a:gd name="connsiteY21" fmla="*/ 12330501 h 13716000"/>
              <a:gd name="connsiteX22" fmla="*/ 22345128 w 22346762"/>
              <a:gd name="connsiteY22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0 w 22346762"/>
              <a:gd name="connsiteY12" fmla="*/ 10746432 h 13716000"/>
              <a:gd name="connsiteX13" fmla="*/ 0 w 22346762"/>
              <a:gd name="connsiteY13" fmla="*/ 0 h 13716000"/>
              <a:gd name="connsiteX14" fmla="*/ 22345128 w 22346762"/>
              <a:gd name="connsiteY14" fmla="*/ 0 h 13716000"/>
              <a:gd name="connsiteX15" fmla="*/ 22345128 w 22346762"/>
              <a:gd name="connsiteY15" fmla="*/ 10746432 h 13716000"/>
              <a:gd name="connsiteX16" fmla="*/ 22240138 w 22346762"/>
              <a:gd name="connsiteY16" fmla="*/ 10753407 h 13716000"/>
              <a:gd name="connsiteX17" fmla="*/ 21658888 w 22346762"/>
              <a:gd name="connsiteY17" fmla="*/ 11142948 h 13716000"/>
              <a:gd name="connsiteX18" fmla="*/ 21659705 w 22346762"/>
              <a:gd name="connsiteY18" fmla="*/ 11935507 h 13716000"/>
              <a:gd name="connsiteX19" fmla="*/ 22241757 w 22346762"/>
              <a:gd name="connsiteY19" fmla="*/ 12323847 h 13716000"/>
              <a:gd name="connsiteX20" fmla="*/ 22345128 w 22346762"/>
              <a:gd name="connsiteY20" fmla="*/ 12330501 h 13716000"/>
              <a:gd name="connsiteX21" fmla="*/ 22345128 w 22346762"/>
              <a:gd name="connsiteY21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0 w 22346762"/>
              <a:gd name="connsiteY11" fmla="*/ 10746432 h 13716000"/>
              <a:gd name="connsiteX12" fmla="*/ 0 w 22346762"/>
              <a:gd name="connsiteY12" fmla="*/ 0 h 13716000"/>
              <a:gd name="connsiteX13" fmla="*/ 22345128 w 22346762"/>
              <a:gd name="connsiteY13" fmla="*/ 0 h 13716000"/>
              <a:gd name="connsiteX14" fmla="*/ 22345128 w 22346762"/>
              <a:gd name="connsiteY14" fmla="*/ 10746432 h 13716000"/>
              <a:gd name="connsiteX15" fmla="*/ 22240138 w 22346762"/>
              <a:gd name="connsiteY15" fmla="*/ 10753407 h 13716000"/>
              <a:gd name="connsiteX16" fmla="*/ 21658888 w 22346762"/>
              <a:gd name="connsiteY16" fmla="*/ 11142948 h 13716000"/>
              <a:gd name="connsiteX17" fmla="*/ 21659705 w 22346762"/>
              <a:gd name="connsiteY17" fmla="*/ 11935507 h 13716000"/>
              <a:gd name="connsiteX18" fmla="*/ 22241757 w 22346762"/>
              <a:gd name="connsiteY18" fmla="*/ 12323847 h 13716000"/>
              <a:gd name="connsiteX19" fmla="*/ 22345128 w 22346762"/>
              <a:gd name="connsiteY19" fmla="*/ 12330501 h 13716000"/>
              <a:gd name="connsiteX20" fmla="*/ 22345128 w 22346762"/>
              <a:gd name="connsiteY20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0 w 22346762"/>
              <a:gd name="connsiteY10" fmla="*/ 10746432 h 13716000"/>
              <a:gd name="connsiteX11" fmla="*/ 0 w 22346762"/>
              <a:gd name="connsiteY11" fmla="*/ 0 h 13716000"/>
              <a:gd name="connsiteX12" fmla="*/ 22345128 w 22346762"/>
              <a:gd name="connsiteY12" fmla="*/ 0 h 13716000"/>
              <a:gd name="connsiteX13" fmla="*/ 22345128 w 22346762"/>
              <a:gd name="connsiteY13" fmla="*/ 10746432 h 13716000"/>
              <a:gd name="connsiteX14" fmla="*/ 22240138 w 22346762"/>
              <a:gd name="connsiteY14" fmla="*/ 10753407 h 13716000"/>
              <a:gd name="connsiteX15" fmla="*/ 21658888 w 22346762"/>
              <a:gd name="connsiteY15" fmla="*/ 11142948 h 13716000"/>
              <a:gd name="connsiteX16" fmla="*/ 21659705 w 22346762"/>
              <a:gd name="connsiteY16" fmla="*/ 11935507 h 13716000"/>
              <a:gd name="connsiteX17" fmla="*/ 22241757 w 22346762"/>
              <a:gd name="connsiteY17" fmla="*/ 12323847 h 13716000"/>
              <a:gd name="connsiteX18" fmla="*/ 22345128 w 22346762"/>
              <a:gd name="connsiteY18" fmla="*/ 12330501 h 13716000"/>
              <a:gd name="connsiteX19" fmla="*/ 22345128 w 22346762"/>
              <a:gd name="connsiteY19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0 w 22346762"/>
              <a:gd name="connsiteY9" fmla="*/ 10746432 h 13716000"/>
              <a:gd name="connsiteX10" fmla="*/ 0 w 22346762"/>
              <a:gd name="connsiteY10" fmla="*/ 0 h 13716000"/>
              <a:gd name="connsiteX11" fmla="*/ 22345128 w 22346762"/>
              <a:gd name="connsiteY11" fmla="*/ 0 h 13716000"/>
              <a:gd name="connsiteX12" fmla="*/ 22345128 w 22346762"/>
              <a:gd name="connsiteY12" fmla="*/ 10746432 h 13716000"/>
              <a:gd name="connsiteX13" fmla="*/ 22240138 w 22346762"/>
              <a:gd name="connsiteY13" fmla="*/ 10753407 h 13716000"/>
              <a:gd name="connsiteX14" fmla="*/ 21658888 w 22346762"/>
              <a:gd name="connsiteY14" fmla="*/ 11142948 h 13716000"/>
              <a:gd name="connsiteX15" fmla="*/ 21659705 w 22346762"/>
              <a:gd name="connsiteY15" fmla="*/ 11935507 h 13716000"/>
              <a:gd name="connsiteX16" fmla="*/ 22241757 w 22346762"/>
              <a:gd name="connsiteY16" fmla="*/ 12323847 h 13716000"/>
              <a:gd name="connsiteX17" fmla="*/ 22345128 w 22346762"/>
              <a:gd name="connsiteY17" fmla="*/ 12330501 h 13716000"/>
              <a:gd name="connsiteX18" fmla="*/ 22345128 w 22346762"/>
              <a:gd name="connsiteY1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0746432 h 13716000"/>
              <a:gd name="connsiteX9" fmla="*/ 0 w 22346762"/>
              <a:gd name="connsiteY9" fmla="*/ 0 h 13716000"/>
              <a:gd name="connsiteX10" fmla="*/ 22345128 w 22346762"/>
              <a:gd name="connsiteY10" fmla="*/ 0 h 13716000"/>
              <a:gd name="connsiteX11" fmla="*/ 22345128 w 22346762"/>
              <a:gd name="connsiteY11" fmla="*/ 10746432 h 13716000"/>
              <a:gd name="connsiteX12" fmla="*/ 22240138 w 22346762"/>
              <a:gd name="connsiteY12" fmla="*/ 10753407 h 13716000"/>
              <a:gd name="connsiteX13" fmla="*/ 21658888 w 22346762"/>
              <a:gd name="connsiteY13" fmla="*/ 11142948 h 13716000"/>
              <a:gd name="connsiteX14" fmla="*/ 21659705 w 22346762"/>
              <a:gd name="connsiteY14" fmla="*/ 11935507 h 13716000"/>
              <a:gd name="connsiteX15" fmla="*/ 22241757 w 22346762"/>
              <a:gd name="connsiteY15" fmla="*/ 12323847 h 13716000"/>
              <a:gd name="connsiteX16" fmla="*/ 22345128 w 22346762"/>
              <a:gd name="connsiteY16" fmla="*/ 12330501 h 13716000"/>
              <a:gd name="connsiteX17" fmla="*/ 22345128 w 22346762"/>
              <a:gd name="connsiteY1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0 h 13716000"/>
              <a:gd name="connsiteX9" fmla="*/ 22345128 w 22346762"/>
              <a:gd name="connsiteY9" fmla="*/ 0 h 13716000"/>
              <a:gd name="connsiteX10" fmla="*/ 22345128 w 22346762"/>
              <a:gd name="connsiteY10" fmla="*/ 10746432 h 13716000"/>
              <a:gd name="connsiteX11" fmla="*/ 22240138 w 22346762"/>
              <a:gd name="connsiteY11" fmla="*/ 10753407 h 13716000"/>
              <a:gd name="connsiteX12" fmla="*/ 21658888 w 22346762"/>
              <a:gd name="connsiteY12" fmla="*/ 11142948 h 13716000"/>
              <a:gd name="connsiteX13" fmla="*/ 21659705 w 22346762"/>
              <a:gd name="connsiteY13" fmla="*/ 11935507 h 13716000"/>
              <a:gd name="connsiteX14" fmla="*/ 22241757 w 22346762"/>
              <a:gd name="connsiteY14" fmla="*/ 12323847 h 13716000"/>
              <a:gd name="connsiteX15" fmla="*/ 22345128 w 22346762"/>
              <a:gd name="connsiteY15" fmla="*/ 12330501 h 13716000"/>
              <a:gd name="connsiteX16" fmla="*/ 22345128 w 22346762"/>
              <a:gd name="connsiteY1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4288" tIns="14288" rIns="14288" bIns="1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99" y="477210"/>
            <a:ext cx="788601" cy="7886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0FFCCF-0825-5640-9356-04B380975F88}"/>
              </a:ext>
            </a:extLst>
          </p:cNvPr>
          <p:cNvSpPr txBox="1"/>
          <p:nvPr/>
        </p:nvSpPr>
        <p:spPr>
          <a:xfrm>
            <a:off x="8752119" y="4702629"/>
            <a:ext cx="489857" cy="650178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defTabSz="685800"/>
            <a:r>
              <a:rPr lang="ru-RU" sz="2000" b="1" dirty="0" smtClean="0">
                <a:solidFill>
                  <a:srgbClr val="0872D1">
                    <a:lumMod val="50000"/>
                  </a:srgbClr>
                </a:solidFill>
              </a:rPr>
              <a:t>13</a:t>
            </a:r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  <a:p>
            <a:pPr defTabSz="685800"/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057" y="1017478"/>
            <a:ext cx="39578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оказание медицинской помощи в медицинских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организациях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преимущество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при вступлении в жилищные, жилищно-строительные, гаражные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кооперативы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 т.д.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первоочередная установка квартирного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телефона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использование ежегодного отпуска в удобное время и предоставление отпуска без сохранения заработной платы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7908" y="1017478"/>
            <a:ext cx="42179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бесплатное обеспечение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протезами </a:t>
            </a:r>
            <a:br>
              <a:rPr lang="ru-RU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кроме зубных протезов) и протезно-ортопедическими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изделиями (ФСС)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профессиональное обучение и дополнительное профессиональное образование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за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счет средств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работодателя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преимущественное пользование всеми видами услуг организаций связи, организаций культуры и физкультурно-спортивных организаций, внеочередное приобретение билетов на все виды транспорта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144" y="277155"/>
            <a:ext cx="8245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ru-RU" sz="1800" b="1" spc="-150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Федеральные меры социальной поддержки </a:t>
            </a:r>
            <a:r>
              <a:rPr lang="ru-RU" sz="1800" b="1" spc="-150" dirty="0">
                <a:solidFill>
                  <a:schemeClr val="accent3">
                    <a:lumMod val="75000"/>
                  </a:schemeClr>
                </a:solidFill>
                <a:ea typeface="Segoe UI Black" panose="020B0A02040204020203" pitchFamily="34" charset="0"/>
              </a:rPr>
              <a:t>ВБД</a:t>
            </a:r>
            <a:r>
              <a:rPr lang="ru-RU" sz="1800" b="1" spc="-150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 в натуральном виде: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260057" y="1043612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4245308" y="1931158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4245310" y="1057260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260055" y="3202108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260057" y="2512185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260057" y="1637165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4245310" y="2778453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311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 bwMode="auto">
          <a:xfrm rot="10800000" flipH="1">
            <a:off x="0" y="0"/>
            <a:ext cx="8674100" cy="51435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1549828 w 22346762"/>
              <a:gd name="connsiteY13" fmla="*/ 10750539 h 13716000"/>
              <a:gd name="connsiteX14" fmla="*/ 11471920 w 22346762"/>
              <a:gd name="connsiteY14" fmla="*/ 10746605 h 13716000"/>
              <a:gd name="connsiteX15" fmla="*/ 11471920 w 22346762"/>
              <a:gd name="connsiteY15" fmla="*/ 10746432 h 13716000"/>
              <a:gd name="connsiteX16" fmla="*/ 11468491 w 22346762"/>
              <a:gd name="connsiteY16" fmla="*/ 10746432 h 13716000"/>
              <a:gd name="connsiteX17" fmla="*/ 0 w 22346762"/>
              <a:gd name="connsiteY17" fmla="*/ 10746432 h 13716000"/>
              <a:gd name="connsiteX18" fmla="*/ 0 w 22346762"/>
              <a:gd name="connsiteY18" fmla="*/ 0 h 13716000"/>
              <a:gd name="connsiteX19" fmla="*/ 22345128 w 22346762"/>
              <a:gd name="connsiteY19" fmla="*/ 0 h 13716000"/>
              <a:gd name="connsiteX20" fmla="*/ 22345128 w 22346762"/>
              <a:gd name="connsiteY20" fmla="*/ 10746432 h 13716000"/>
              <a:gd name="connsiteX21" fmla="*/ 22240138 w 22346762"/>
              <a:gd name="connsiteY21" fmla="*/ 10753407 h 13716000"/>
              <a:gd name="connsiteX22" fmla="*/ 21658888 w 22346762"/>
              <a:gd name="connsiteY22" fmla="*/ 11142948 h 13716000"/>
              <a:gd name="connsiteX23" fmla="*/ 21659705 w 22346762"/>
              <a:gd name="connsiteY23" fmla="*/ 11935507 h 13716000"/>
              <a:gd name="connsiteX24" fmla="*/ 22241757 w 22346762"/>
              <a:gd name="connsiteY24" fmla="*/ 12323847 h 13716000"/>
              <a:gd name="connsiteX25" fmla="*/ 22345128 w 22346762"/>
              <a:gd name="connsiteY25" fmla="*/ 12330501 h 13716000"/>
              <a:gd name="connsiteX26" fmla="*/ 22345128 w 22346762"/>
              <a:gd name="connsiteY26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0750539 h 13716000"/>
              <a:gd name="connsiteX13" fmla="*/ 11471920 w 22346762"/>
              <a:gd name="connsiteY13" fmla="*/ 10746605 h 13716000"/>
              <a:gd name="connsiteX14" fmla="*/ 11471920 w 22346762"/>
              <a:gd name="connsiteY14" fmla="*/ 10746432 h 13716000"/>
              <a:gd name="connsiteX15" fmla="*/ 11468491 w 22346762"/>
              <a:gd name="connsiteY15" fmla="*/ 10746432 h 13716000"/>
              <a:gd name="connsiteX16" fmla="*/ 0 w 22346762"/>
              <a:gd name="connsiteY16" fmla="*/ 10746432 h 13716000"/>
              <a:gd name="connsiteX17" fmla="*/ 0 w 22346762"/>
              <a:gd name="connsiteY17" fmla="*/ 0 h 13716000"/>
              <a:gd name="connsiteX18" fmla="*/ 22345128 w 22346762"/>
              <a:gd name="connsiteY18" fmla="*/ 0 h 13716000"/>
              <a:gd name="connsiteX19" fmla="*/ 22345128 w 22346762"/>
              <a:gd name="connsiteY19" fmla="*/ 10746432 h 13716000"/>
              <a:gd name="connsiteX20" fmla="*/ 22240138 w 22346762"/>
              <a:gd name="connsiteY20" fmla="*/ 10753407 h 13716000"/>
              <a:gd name="connsiteX21" fmla="*/ 21658888 w 22346762"/>
              <a:gd name="connsiteY21" fmla="*/ 11142948 h 13716000"/>
              <a:gd name="connsiteX22" fmla="*/ 21659705 w 22346762"/>
              <a:gd name="connsiteY22" fmla="*/ 11935507 h 13716000"/>
              <a:gd name="connsiteX23" fmla="*/ 22241757 w 22346762"/>
              <a:gd name="connsiteY23" fmla="*/ 12323847 h 13716000"/>
              <a:gd name="connsiteX24" fmla="*/ 22345128 w 22346762"/>
              <a:gd name="connsiteY24" fmla="*/ 12330501 h 13716000"/>
              <a:gd name="connsiteX25" fmla="*/ 22345128 w 22346762"/>
              <a:gd name="connsiteY25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11468491 w 22346762"/>
              <a:gd name="connsiteY14" fmla="*/ 10746432 h 13716000"/>
              <a:gd name="connsiteX15" fmla="*/ 0 w 22346762"/>
              <a:gd name="connsiteY15" fmla="*/ 10746432 h 13716000"/>
              <a:gd name="connsiteX16" fmla="*/ 0 w 22346762"/>
              <a:gd name="connsiteY16" fmla="*/ 0 h 13716000"/>
              <a:gd name="connsiteX17" fmla="*/ 22345128 w 22346762"/>
              <a:gd name="connsiteY17" fmla="*/ 0 h 13716000"/>
              <a:gd name="connsiteX18" fmla="*/ 22345128 w 22346762"/>
              <a:gd name="connsiteY18" fmla="*/ 10746432 h 13716000"/>
              <a:gd name="connsiteX19" fmla="*/ 22240138 w 22346762"/>
              <a:gd name="connsiteY19" fmla="*/ 10753407 h 13716000"/>
              <a:gd name="connsiteX20" fmla="*/ 21658888 w 22346762"/>
              <a:gd name="connsiteY20" fmla="*/ 11142948 h 13716000"/>
              <a:gd name="connsiteX21" fmla="*/ 21659705 w 22346762"/>
              <a:gd name="connsiteY21" fmla="*/ 11935507 h 13716000"/>
              <a:gd name="connsiteX22" fmla="*/ 22241757 w 22346762"/>
              <a:gd name="connsiteY22" fmla="*/ 12323847 h 13716000"/>
              <a:gd name="connsiteX23" fmla="*/ 22345128 w 22346762"/>
              <a:gd name="connsiteY23" fmla="*/ 12330501 h 13716000"/>
              <a:gd name="connsiteX24" fmla="*/ 22345128 w 22346762"/>
              <a:gd name="connsiteY24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0 w 22346762"/>
              <a:gd name="connsiteY14" fmla="*/ 10746432 h 13716000"/>
              <a:gd name="connsiteX15" fmla="*/ 0 w 22346762"/>
              <a:gd name="connsiteY15" fmla="*/ 0 h 13716000"/>
              <a:gd name="connsiteX16" fmla="*/ 22345128 w 22346762"/>
              <a:gd name="connsiteY16" fmla="*/ 0 h 13716000"/>
              <a:gd name="connsiteX17" fmla="*/ 22345128 w 22346762"/>
              <a:gd name="connsiteY17" fmla="*/ 10746432 h 13716000"/>
              <a:gd name="connsiteX18" fmla="*/ 22240138 w 22346762"/>
              <a:gd name="connsiteY18" fmla="*/ 10753407 h 13716000"/>
              <a:gd name="connsiteX19" fmla="*/ 21658888 w 22346762"/>
              <a:gd name="connsiteY19" fmla="*/ 11142948 h 13716000"/>
              <a:gd name="connsiteX20" fmla="*/ 21659705 w 22346762"/>
              <a:gd name="connsiteY20" fmla="*/ 11935507 h 13716000"/>
              <a:gd name="connsiteX21" fmla="*/ 22241757 w 22346762"/>
              <a:gd name="connsiteY21" fmla="*/ 12323847 h 13716000"/>
              <a:gd name="connsiteX22" fmla="*/ 22345128 w 22346762"/>
              <a:gd name="connsiteY22" fmla="*/ 12330501 h 13716000"/>
              <a:gd name="connsiteX23" fmla="*/ 22345128 w 22346762"/>
              <a:gd name="connsiteY23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0 w 22346762"/>
              <a:gd name="connsiteY13" fmla="*/ 10746432 h 13716000"/>
              <a:gd name="connsiteX14" fmla="*/ 0 w 22346762"/>
              <a:gd name="connsiteY14" fmla="*/ 0 h 13716000"/>
              <a:gd name="connsiteX15" fmla="*/ 22345128 w 22346762"/>
              <a:gd name="connsiteY15" fmla="*/ 0 h 13716000"/>
              <a:gd name="connsiteX16" fmla="*/ 22345128 w 22346762"/>
              <a:gd name="connsiteY16" fmla="*/ 10746432 h 13716000"/>
              <a:gd name="connsiteX17" fmla="*/ 22240138 w 22346762"/>
              <a:gd name="connsiteY17" fmla="*/ 10753407 h 13716000"/>
              <a:gd name="connsiteX18" fmla="*/ 21658888 w 22346762"/>
              <a:gd name="connsiteY18" fmla="*/ 11142948 h 13716000"/>
              <a:gd name="connsiteX19" fmla="*/ 21659705 w 22346762"/>
              <a:gd name="connsiteY19" fmla="*/ 11935507 h 13716000"/>
              <a:gd name="connsiteX20" fmla="*/ 22241757 w 22346762"/>
              <a:gd name="connsiteY20" fmla="*/ 12323847 h 13716000"/>
              <a:gd name="connsiteX21" fmla="*/ 22345128 w 22346762"/>
              <a:gd name="connsiteY21" fmla="*/ 12330501 h 13716000"/>
              <a:gd name="connsiteX22" fmla="*/ 22345128 w 22346762"/>
              <a:gd name="connsiteY22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0 w 22346762"/>
              <a:gd name="connsiteY12" fmla="*/ 10746432 h 13716000"/>
              <a:gd name="connsiteX13" fmla="*/ 0 w 22346762"/>
              <a:gd name="connsiteY13" fmla="*/ 0 h 13716000"/>
              <a:gd name="connsiteX14" fmla="*/ 22345128 w 22346762"/>
              <a:gd name="connsiteY14" fmla="*/ 0 h 13716000"/>
              <a:gd name="connsiteX15" fmla="*/ 22345128 w 22346762"/>
              <a:gd name="connsiteY15" fmla="*/ 10746432 h 13716000"/>
              <a:gd name="connsiteX16" fmla="*/ 22240138 w 22346762"/>
              <a:gd name="connsiteY16" fmla="*/ 10753407 h 13716000"/>
              <a:gd name="connsiteX17" fmla="*/ 21658888 w 22346762"/>
              <a:gd name="connsiteY17" fmla="*/ 11142948 h 13716000"/>
              <a:gd name="connsiteX18" fmla="*/ 21659705 w 22346762"/>
              <a:gd name="connsiteY18" fmla="*/ 11935507 h 13716000"/>
              <a:gd name="connsiteX19" fmla="*/ 22241757 w 22346762"/>
              <a:gd name="connsiteY19" fmla="*/ 12323847 h 13716000"/>
              <a:gd name="connsiteX20" fmla="*/ 22345128 w 22346762"/>
              <a:gd name="connsiteY20" fmla="*/ 12330501 h 13716000"/>
              <a:gd name="connsiteX21" fmla="*/ 22345128 w 22346762"/>
              <a:gd name="connsiteY21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0 w 22346762"/>
              <a:gd name="connsiteY11" fmla="*/ 10746432 h 13716000"/>
              <a:gd name="connsiteX12" fmla="*/ 0 w 22346762"/>
              <a:gd name="connsiteY12" fmla="*/ 0 h 13716000"/>
              <a:gd name="connsiteX13" fmla="*/ 22345128 w 22346762"/>
              <a:gd name="connsiteY13" fmla="*/ 0 h 13716000"/>
              <a:gd name="connsiteX14" fmla="*/ 22345128 w 22346762"/>
              <a:gd name="connsiteY14" fmla="*/ 10746432 h 13716000"/>
              <a:gd name="connsiteX15" fmla="*/ 22240138 w 22346762"/>
              <a:gd name="connsiteY15" fmla="*/ 10753407 h 13716000"/>
              <a:gd name="connsiteX16" fmla="*/ 21658888 w 22346762"/>
              <a:gd name="connsiteY16" fmla="*/ 11142948 h 13716000"/>
              <a:gd name="connsiteX17" fmla="*/ 21659705 w 22346762"/>
              <a:gd name="connsiteY17" fmla="*/ 11935507 h 13716000"/>
              <a:gd name="connsiteX18" fmla="*/ 22241757 w 22346762"/>
              <a:gd name="connsiteY18" fmla="*/ 12323847 h 13716000"/>
              <a:gd name="connsiteX19" fmla="*/ 22345128 w 22346762"/>
              <a:gd name="connsiteY19" fmla="*/ 12330501 h 13716000"/>
              <a:gd name="connsiteX20" fmla="*/ 22345128 w 22346762"/>
              <a:gd name="connsiteY20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0 w 22346762"/>
              <a:gd name="connsiteY10" fmla="*/ 10746432 h 13716000"/>
              <a:gd name="connsiteX11" fmla="*/ 0 w 22346762"/>
              <a:gd name="connsiteY11" fmla="*/ 0 h 13716000"/>
              <a:gd name="connsiteX12" fmla="*/ 22345128 w 22346762"/>
              <a:gd name="connsiteY12" fmla="*/ 0 h 13716000"/>
              <a:gd name="connsiteX13" fmla="*/ 22345128 w 22346762"/>
              <a:gd name="connsiteY13" fmla="*/ 10746432 h 13716000"/>
              <a:gd name="connsiteX14" fmla="*/ 22240138 w 22346762"/>
              <a:gd name="connsiteY14" fmla="*/ 10753407 h 13716000"/>
              <a:gd name="connsiteX15" fmla="*/ 21658888 w 22346762"/>
              <a:gd name="connsiteY15" fmla="*/ 11142948 h 13716000"/>
              <a:gd name="connsiteX16" fmla="*/ 21659705 w 22346762"/>
              <a:gd name="connsiteY16" fmla="*/ 11935507 h 13716000"/>
              <a:gd name="connsiteX17" fmla="*/ 22241757 w 22346762"/>
              <a:gd name="connsiteY17" fmla="*/ 12323847 h 13716000"/>
              <a:gd name="connsiteX18" fmla="*/ 22345128 w 22346762"/>
              <a:gd name="connsiteY18" fmla="*/ 12330501 h 13716000"/>
              <a:gd name="connsiteX19" fmla="*/ 22345128 w 22346762"/>
              <a:gd name="connsiteY19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0 w 22346762"/>
              <a:gd name="connsiteY9" fmla="*/ 10746432 h 13716000"/>
              <a:gd name="connsiteX10" fmla="*/ 0 w 22346762"/>
              <a:gd name="connsiteY10" fmla="*/ 0 h 13716000"/>
              <a:gd name="connsiteX11" fmla="*/ 22345128 w 22346762"/>
              <a:gd name="connsiteY11" fmla="*/ 0 h 13716000"/>
              <a:gd name="connsiteX12" fmla="*/ 22345128 w 22346762"/>
              <a:gd name="connsiteY12" fmla="*/ 10746432 h 13716000"/>
              <a:gd name="connsiteX13" fmla="*/ 22240138 w 22346762"/>
              <a:gd name="connsiteY13" fmla="*/ 10753407 h 13716000"/>
              <a:gd name="connsiteX14" fmla="*/ 21658888 w 22346762"/>
              <a:gd name="connsiteY14" fmla="*/ 11142948 h 13716000"/>
              <a:gd name="connsiteX15" fmla="*/ 21659705 w 22346762"/>
              <a:gd name="connsiteY15" fmla="*/ 11935507 h 13716000"/>
              <a:gd name="connsiteX16" fmla="*/ 22241757 w 22346762"/>
              <a:gd name="connsiteY16" fmla="*/ 12323847 h 13716000"/>
              <a:gd name="connsiteX17" fmla="*/ 22345128 w 22346762"/>
              <a:gd name="connsiteY17" fmla="*/ 12330501 h 13716000"/>
              <a:gd name="connsiteX18" fmla="*/ 22345128 w 22346762"/>
              <a:gd name="connsiteY1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0746432 h 13716000"/>
              <a:gd name="connsiteX9" fmla="*/ 0 w 22346762"/>
              <a:gd name="connsiteY9" fmla="*/ 0 h 13716000"/>
              <a:gd name="connsiteX10" fmla="*/ 22345128 w 22346762"/>
              <a:gd name="connsiteY10" fmla="*/ 0 h 13716000"/>
              <a:gd name="connsiteX11" fmla="*/ 22345128 w 22346762"/>
              <a:gd name="connsiteY11" fmla="*/ 10746432 h 13716000"/>
              <a:gd name="connsiteX12" fmla="*/ 22240138 w 22346762"/>
              <a:gd name="connsiteY12" fmla="*/ 10753407 h 13716000"/>
              <a:gd name="connsiteX13" fmla="*/ 21658888 w 22346762"/>
              <a:gd name="connsiteY13" fmla="*/ 11142948 h 13716000"/>
              <a:gd name="connsiteX14" fmla="*/ 21659705 w 22346762"/>
              <a:gd name="connsiteY14" fmla="*/ 11935507 h 13716000"/>
              <a:gd name="connsiteX15" fmla="*/ 22241757 w 22346762"/>
              <a:gd name="connsiteY15" fmla="*/ 12323847 h 13716000"/>
              <a:gd name="connsiteX16" fmla="*/ 22345128 w 22346762"/>
              <a:gd name="connsiteY16" fmla="*/ 12330501 h 13716000"/>
              <a:gd name="connsiteX17" fmla="*/ 22345128 w 22346762"/>
              <a:gd name="connsiteY1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0 h 13716000"/>
              <a:gd name="connsiteX9" fmla="*/ 22345128 w 22346762"/>
              <a:gd name="connsiteY9" fmla="*/ 0 h 13716000"/>
              <a:gd name="connsiteX10" fmla="*/ 22345128 w 22346762"/>
              <a:gd name="connsiteY10" fmla="*/ 10746432 h 13716000"/>
              <a:gd name="connsiteX11" fmla="*/ 22240138 w 22346762"/>
              <a:gd name="connsiteY11" fmla="*/ 10753407 h 13716000"/>
              <a:gd name="connsiteX12" fmla="*/ 21658888 w 22346762"/>
              <a:gd name="connsiteY12" fmla="*/ 11142948 h 13716000"/>
              <a:gd name="connsiteX13" fmla="*/ 21659705 w 22346762"/>
              <a:gd name="connsiteY13" fmla="*/ 11935507 h 13716000"/>
              <a:gd name="connsiteX14" fmla="*/ 22241757 w 22346762"/>
              <a:gd name="connsiteY14" fmla="*/ 12323847 h 13716000"/>
              <a:gd name="connsiteX15" fmla="*/ 22345128 w 22346762"/>
              <a:gd name="connsiteY15" fmla="*/ 12330501 h 13716000"/>
              <a:gd name="connsiteX16" fmla="*/ 22345128 w 22346762"/>
              <a:gd name="connsiteY1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4288" tIns="14288" rIns="14288" bIns="1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99" y="477210"/>
            <a:ext cx="788601" cy="7886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0FFCCF-0825-5640-9356-04B380975F88}"/>
              </a:ext>
            </a:extLst>
          </p:cNvPr>
          <p:cNvSpPr txBox="1"/>
          <p:nvPr/>
        </p:nvSpPr>
        <p:spPr>
          <a:xfrm>
            <a:off x="8752119" y="4702629"/>
            <a:ext cx="489857" cy="650178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defTabSz="685800"/>
            <a:r>
              <a:rPr lang="ru-RU" sz="2000" b="1" dirty="0" smtClean="0">
                <a:solidFill>
                  <a:srgbClr val="0872D1">
                    <a:lumMod val="50000"/>
                  </a:srgbClr>
                </a:solidFill>
              </a:rPr>
              <a:t>14</a:t>
            </a:r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  <a:p>
            <a:pPr defTabSz="685800"/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82802"/>
              </p:ext>
            </p:extLst>
          </p:nvPr>
        </p:nvGraphicFramePr>
        <p:xfrm>
          <a:off x="774982" y="614369"/>
          <a:ext cx="7504817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732"/>
                <a:gridCol w="5014085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Единовременная</a:t>
                      </a:r>
                      <a:r>
                        <a:rPr lang="ru-RU" sz="1400" b="1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выплата: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342900" rtl="0" eaLnBrk="1" latinLnBrk="0" hangingPunct="1"/>
                      <a:r>
                        <a:rPr lang="ru-RU" sz="20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5 000 000</a:t>
                      </a:r>
                    </a:p>
                    <a:p>
                      <a:pPr marL="0" algn="ctr" defTabSz="342900" rtl="0" eaLnBrk="1" latinLnBrk="0" hangingPunct="1"/>
                      <a:r>
                        <a:rPr lang="ru-RU" sz="1200" kern="1200" dirty="0" smtClean="0">
                          <a:solidFill>
                            <a:schemeClr val="bg2"/>
                          </a:solidFill>
                        </a:rPr>
                        <a:t>рублей</a:t>
                      </a:r>
                      <a:endParaRPr lang="ru-RU" sz="12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342900" rtl="0" eaLnBrk="1" latinLnBrk="0" hangingPunct="1"/>
                      <a:r>
                        <a:rPr lang="ru-RU" sz="12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за счет средств федерального бюджета (Минобороны России)</a:t>
                      </a:r>
                      <a:endParaRPr lang="ru-RU" sz="12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2 000 000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2"/>
                          </a:solidFill>
                        </a:rPr>
                        <a:t>рублей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за счет средств регионального бюджета (ЦСЗН)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5328"/>
            <a:ext cx="8674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ru-RU" sz="1800" b="1" spc="-150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Меры социальной поддержки членов семьи </a:t>
            </a:r>
            <a:r>
              <a:rPr lang="ru-RU" sz="1800" b="1" spc="-150" dirty="0" smtClean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в </a:t>
            </a:r>
            <a:r>
              <a:rPr lang="ru-RU" sz="1800" b="1" spc="-150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случае гибели (смерти) </a:t>
            </a:r>
            <a:r>
              <a:rPr lang="ru-RU" sz="1800" b="1" spc="-150" dirty="0" smtClean="0">
                <a:solidFill>
                  <a:schemeClr val="accent3">
                    <a:lumMod val="75000"/>
                  </a:schemeClr>
                </a:solidFill>
                <a:ea typeface="Segoe UI Black" panose="020B0A02040204020203" pitchFamily="34" charset="0"/>
              </a:rPr>
              <a:t>участников СВО </a:t>
            </a:r>
            <a:r>
              <a:rPr lang="ru-RU" sz="1800" b="1" spc="-150" dirty="0" smtClean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(военнослужащих, сотрудников Росгвардии):</a:t>
            </a:r>
            <a:endParaRPr lang="ru-RU" sz="1800" b="1" spc="-150" dirty="0">
              <a:solidFill>
                <a:schemeClr val="accent6">
                  <a:lumMod val="50000"/>
                </a:schemeClr>
              </a:solidFill>
              <a:ea typeface="Segoe UI Black" panose="020B0A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2248489"/>
            <a:ext cx="86740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ru-RU" b="1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Ежемесячные выплаты членам семьи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ВБД</a:t>
            </a:r>
            <a:r>
              <a:rPr lang="ru-RU" b="1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636218"/>
              </p:ext>
            </p:extLst>
          </p:nvPr>
        </p:nvGraphicFramePr>
        <p:xfrm>
          <a:off x="984162" y="2743959"/>
          <a:ext cx="7124135" cy="225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7884"/>
                <a:gridCol w="4376251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1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1 899,73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1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рубля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1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342900" rtl="0" eaLnBrk="1" latinLnBrk="0" hangingPunct="1"/>
                      <a:r>
                        <a:rPr lang="ru-RU" sz="12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ЕДВ членам семей погибших (умерших) ветеранов боевых действий (ПФР) – за счет средств</a:t>
                      </a:r>
                      <a:r>
                        <a:rPr lang="ru-RU" sz="1200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федерального бюджета</a:t>
                      </a:r>
                      <a:endParaRPr lang="ru-RU" sz="120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 gridSpan="2">
                  <a:txBody>
                    <a:bodyPr/>
                    <a:lstStyle/>
                    <a:p>
                      <a:pPr marL="0" algn="ctr" defTabSz="342900" rtl="0" eaLnBrk="1" latinLnBrk="0" hangingPunct="1"/>
                      <a:r>
                        <a:rPr lang="ru-RU" sz="12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За счет средств регионального бюджета: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just" defTabSz="342900" rtl="0" eaLnBrk="1" latinLnBrk="0" hangingPunct="1"/>
                      <a:endParaRPr lang="ru-RU" sz="120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342900" rtl="0" eaLnBrk="1" latinLnBrk="0" hangingPunct="1"/>
                      <a:r>
                        <a:rPr lang="ru-RU" sz="20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2 434</a:t>
                      </a:r>
                    </a:p>
                    <a:p>
                      <a:pPr marL="0" algn="ctr" defTabSz="342900" rtl="0" eaLnBrk="1" latinLnBrk="0" hangingPunct="1"/>
                      <a:r>
                        <a:rPr lang="ru-RU" sz="1200" kern="1200" dirty="0" smtClean="0">
                          <a:solidFill>
                            <a:schemeClr val="bg2"/>
                          </a:solidFill>
                        </a:rPr>
                        <a:t>рубля</a:t>
                      </a:r>
                      <a:endParaRPr lang="ru-RU" sz="12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342900" rtl="0" eaLnBrk="1" latinLnBrk="0" hangingPunct="1"/>
                      <a:r>
                        <a:rPr lang="ru-RU" sz="12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одному из родителей или супруге (супругу) погибшего (умершего) инвалида боевых действий, не вступившей </a:t>
                      </a:r>
                      <a:br>
                        <a:rPr lang="ru-RU" sz="12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(не вступившему) в повторный брак (предоставляется </a:t>
                      </a:r>
                      <a:br>
                        <a:rPr lang="ru-RU" sz="12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с учетом критерия нуждаемости - 70% от величины СД)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4 017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2"/>
                          </a:solidFill>
                        </a:rPr>
                        <a:t>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родителям погибших при исполнении обязанностей военной службы (служебных обязанностей) ВБД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 descr="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48" y="1062582"/>
            <a:ext cx="217483" cy="2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49" y="1649948"/>
            <a:ext cx="217483" cy="2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1479360" y="2858764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1479361" y="3830030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1479362" y="4585629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290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 bwMode="auto">
          <a:xfrm rot="10800000" flipH="1">
            <a:off x="0" y="0"/>
            <a:ext cx="8674100" cy="51435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1549828 w 22346762"/>
              <a:gd name="connsiteY13" fmla="*/ 10750539 h 13716000"/>
              <a:gd name="connsiteX14" fmla="*/ 11471920 w 22346762"/>
              <a:gd name="connsiteY14" fmla="*/ 10746605 h 13716000"/>
              <a:gd name="connsiteX15" fmla="*/ 11471920 w 22346762"/>
              <a:gd name="connsiteY15" fmla="*/ 10746432 h 13716000"/>
              <a:gd name="connsiteX16" fmla="*/ 11468491 w 22346762"/>
              <a:gd name="connsiteY16" fmla="*/ 10746432 h 13716000"/>
              <a:gd name="connsiteX17" fmla="*/ 0 w 22346762"/>
              <a:gd name="connsiteY17" fmla="*/ 10746432 h 13716000"/>
              <a:gd name="connsiteX18" fmla="*/ 0 w 22346762"/>
              <a:gd name="connsiteY18" fmla="*/ 0 h 13716000"/>
              <a:gd name="connsiteX19" fmla="*/ 22345128 w 22346762"/>
              <a:gd name="connsiteY19" fmla="*/ 0 h 13716000"/>
              <a:gd name="connsiteX20" fmla="*/ 22345128 w 22346762"/>
              <a:gd name="connsiteY20" fmla="*/ 10746432 h 13716000"/>
              <a:gd name="connsiteX21" fmla="*/ 22240138 w 22346762"/>
              <a:gd name="connsiteY21" fmla="*/ 10753407 h 13716000"/>
              <a:gd name="connsiteX22" fmla="*/ 21658888 w 22346762"/>
              <a:gd name="connsiteY22" fmla="*/ 11142948 h 13716000"/>
              <a:gd name="connsiteX23" fmla="*/ 21659705 w 22346762"/>
              <a:gd name="connsiteY23" fmla="*/ 11935507 h 13716000"/>
              <a:gd name="connsiteX24" fmla="*/ 22241757 w 22346762"/>
              <a:gd name="connsiteY24" fmla="*/ 12323847 h 13716000"/>
              <a:gd name="connsiteX25" fmla="*/ 22345128 w 22346762"/>
              <a:gd name="connsiteY25" fmla="*/ 12330501 h 13716000"/>
              <a:gd name="connsiteX26" fmla="*/ 22345128 w 22346762"/>
              <a:gd name="connsiteY26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0750539 h 13716000"/>
              <a:gd name="connsiteX13" fmla="*/ 11471920 w 22346762"/>
              <a:gd name="connsiteY13" fmla="*/ 10746605 h 13716000"/>
              <a:gd name="connsiteX14" fmla="*/ 11471920 w 22346762"/>
              <a:gd name="connsiteY14" fmla="*/ 10746432 h 13716000"/>
              <a:gd name="connsiteX15" fmla="*/ 11468491 w 22346762"/>
              <a:gd name="connsiteY15" fmla="*/ 10746432 h 13716000"/>
              <a:gd name="connsiteX16" fmla="*/ 0 w 22346762"/>
              <a:gd name="connsiteY16" fmla="*/ 10746432 h 13716000"/>
              <a:gd name="connsiteX17" fmla="*/ 0 w 22346762"/>
              <a:gd name="connsiteY17" fmla="*/ 0 h 13716000"/>
              <a:gd name="connsiteX18" fmla="*/ 22345128 w 22346762"/>
              <a:gd name="connsiteY18" fmla="*/ 0 h 13716000"/>
              <a:gd name="connsiteX19" fmla="*/ 22345128 w 22346762"/>
              <a:gd name="connsiteY19" fmla="*/ 10746432 h 13716000"/>
              <a:gd name="connsiteX20" fmla="*/ 22240138 w 22346762"/>
              <a:gd name="connsiteY20" fmla="*/ 10753407 h 13716000"/>
              <a:gd name="connsiteX21" fmla="*/ 21658888 w 22346762"/>
              <a:gd name="connsiteY21" fmla="*/ 11142948 h 13716000"/>
              <a:gd name="connsiteX22" fmla="*/ 21659705 w 22346762"/>
              <a:gd name="connsiteY22" fmla="*/ 11935507 h 13716000"/>
              <a:gd name="connsiteX23" fmla="*/ 22241757 w 22346762"/>
              <a:gd name="connsiteY23" fmla="*/ 12323847 h 13716000"/>
              <a:gd name="connsiteX24" fmla="*/ 22345128 w 22346762"/>
              <a:gd name="connsiteY24" fmla="*/ 12330501 h 13716000"/>
              <a:gd name="connsiteX25" fmla="*/ 22345128 w 22346762"/>
              <a:gd name="connsiteY25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11468491 w 22346762"/>
              <a:gd name="connsiteY14" fmla="*/ 10746432 h 13716000"/>
              <a:gd name="connsiteX15" fmla="*/ 0 w 22346762"/>
              <a:gd name="connsiteY15" fmla="*/ 10746432 h 13716000"/>
              <a:gd name="connsiteX16" fmla="*/ 0 w 22346762"/>
              <a:gd name="connsiteY16" fmla="*/ 0 h 13716000"/>
              <a:gd name="connsiteX17" fmla="*/ 22345128 w 22346762"/>
              <a:gd name="connsiteY17" fmla="*/ 0 h 13716000"/>
              <a:gd name="connsiteX18" fmla="*/ 22345128 w 22346762"/>
              <a:gd name="connsiteY18" fmla="*/ 10746432 h 13716000"/>
              <a:gd name="connsiteX19" fmla="*/ 22240138 w 22346762"/>
              <a:gd name="connsiteY19" fmla="*/ 10753407 h 13716000"/>
              <a:gd name="connsiteX20" fmla="*/ 21658888 w 22346762"/>
              <a:gd name="connsiteY20" fmla="*/ 11142948 h 13716000"/>
              <a:gd name="connsiteX21" fmla="*/ 21659705 w 22346762"/>
              <a:gd name="connsiteY21" fmla="*/ 11935507 h 13716000"/>
              <a:gd name="connsiteX22" fmla="*/ 22241757 w 22346762"/>
              <a:gd name="connsiteY22" fmla="*/ 12323847 h 13716000"/>
              <a:gd name="connsiteX23" fmla="*/ 22345128 w 22346762"/>
              <a:gd name="connsiteY23" fmla="*/ 12330501 h 13716000"/>
              <a:gd name="connsiteX24" fmla="*/ 22345128 w 22346762"/>
              <a:gd name="connsiteY24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0 w 22346762"/>
              <a:gd name="connsiteY14" fmla="*/ 10746432 h 13716000"/>
              <a:gd name="connsiteX15" fmla="*/ 0 w 22346762"/>
              <a:gd name="connsiteY15" fmla="*/ 0 h 13716000"/>
              <a:gd name="connsiteX16" fmla="*/ 22345128 w 22346762"/>
              <a:gd name="connsiteY16" fmla="*/ 0 h 13716000"/>
              <a:gd name="connsiteX17" fmla="*/ 22345128 w 22346762"/>
              <a:gd name="connsiteY17" fmla="*/ 10746432 h 13716000"/>
              <a:gd name="connsiteX18" fmla="*/ 22240138 w 22346762"/>
              <a:gd name="connsiteY18" fmla="*/ 10753407 h 13716000"/>
              <a:gd name="connsiteX19" fmla="*/ 21658888 w 22346762"/>
              <a:gd name="connsiteY19" fmla="*/ 11142948 h 13716000"/>
              <a:gd name="connsiteX20" fmla="*/ 21659705 w 22346762"/>
              <a:gd name="connsiteY20" fmla="*/ 11935507 h 13716000"/>
              <a:gd name="connsiteX21" fmla="*/ 22241757 w 22346762"/>
              <a:gd name="connsiteY21" fmla="*/ 12323847 h 13716000"/>
              <a:gd name="connsiteX22" fmla="*/ 22345128 w 22346762"/>
              <a:gd name="connsiteY22" fmla="*/ 12330501 h 13716000"/>
              <a:gd name="connsiteX23" fmla="*/ 22345128 w 22346762"/>
              <a:gd name="connsiteY23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0 w 22346762"/>
              <a:gd name="connsiteY13" fmla="*/ 10746432 h 13716000"/>
              <a:gd name="connsiteX14" fmla="*/ 0 w 22346762"/>
              <a:gd name="connsiteY14" fmla="*/ 0 h 13716000"/>
              <a:gd name="connsiteX15" fmla="*/ 22345128 w 22346762"/>
              <a:gd name="connsiteY15" fmla="*/ 0 h 13716000"/>
              <a:gd name="connsiteX16" fmla="*/ 22345128 w 22346762"/>
              <a:gd name="connsiteY16" fmla="*/ 10746432 h 13716000"/>
              <a:gd name="connsiteX17" fmla="*/ 22240138 w 22346762"/>
              <a:gd name="connsiteY17" fmla="*/ 10753407 h 13716000"/>
              <a:gd name="connsiteX18" fmla="*/ 21658888 w 22346762"/>
              <a:gd name="connsiteY18" fmla="*/ 11142948 h 13716000"/>
              <a:gd name="connsiteX19" fmla="*/ 21659705 w 22346762"/>
              <a:gd name="connsiteY19" fmla="*/ 11935507 h 13716000"/>
              <a:gd name="connsiteX20" fmla="*/ 22241757 w 22346762"/>
              <a:gd name="connsiteY20" fmla="*/ 12323847 h 13716000"/>
              <a:gd name="connsiteX21" fmla="*/ 22345128 w 22346762"/>
              <a:gd name="connsiteY21" fmla="*/ 12330501 h 13716000"/>
              <a:gd name="connsiteX22" fmla="*/ 22345128 w 22346762"/>
              <a:gd name="connsiteY22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0 w 22346762"/>
              <a:gd name="connsiteY12" fmla="*/ 10746432 h 13716000"/>
              <a:gd name="connsiteX13" fmla="*/ 0 w 22346762"/>
              <a:gd name="connsiteY13" fmla="*/ 0 h 13716000"/>
              <a:gd name="connsiteX14" fmla="*/ 22345128 w 22346762"/>
              <a:gd name="connsiteY14" fmla="*/ 0 h 13716000"/>
              <a:gd name="connsiteX15" fmla="*/ 22345128 w 22346762"/>
              <a:gd name="connsiteY15" fmla="*/ 10746432 h 13716000"/>
              <a:gd name="connsiteX16" fmla="*/ 22240138 w 22346762"/>
              <a:gd name="connsiteY16" fmla="*/ 10753407 h 13716000"/>
              <a:gd name="connsiteX17" fmla="*/ 21658888 w 22346762"/>
              <a:gd name="connsiteY17" fmla="*/ 11142948 h 13716000"/>
              <a:gd name="connsiteX18" fmla="*/ 21659705 w 22346762"/>
              <a:gd name="connsiteY18" fmla="*/ 11935507 h 13716000"/>
              <a:gd name="connsiteX19" fmla="*/ 22241757 w 22346762"/>
              <a:gd name="connsiteY19" fmla="*/ 12323847 h 13716000"/>
              <a:gd name="connsiteX20" fmla="*/ 22345128 w 22346762"/>
              <a:gd name="connsiteY20" fmla="*/ 12330501 h 13716000"/>
              <a:gd name="connsiteX21" fmla="*/ 22345128 w 22346762"/>
              <a:gd name="connsiteY21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0 w 22346762"/>
              <a:gd name="connsiteY11" fmla="*/ 10746432 h 13716000"/>
              <a:gd name="connsiteX12" fmla="*/ 0 w 22346762"/>
              <a:gd name="connsiteY12" fmla="*/ 0 h 13716000"/>
              <a:gd name="connsiteX13" fmla="*/ 22345128 w 22346762"/>
              <a:gd name="connsiteY13" fmla="*/ 0 h 13716000"/>
              <a:gd name="connsiteX14" fmla="*/ 22345128 w 22346762"/>
              <a:gd name="connsiteY14" fmla="*/ 10746432 h 13716000"/>
              <a:gd name="connsiteX15" fmla="*/ 22240138 w 22346762"/>
              <a:gd name="connsiteY15" fmla="*/ 10753407 h 13716000"/>
              <a:gd name="connsiteX16" fmla="*/ 21658888 w 22346762"/>
              <a:gd name="connsiteY16" fmla="*/ 11142948 h 13716000"/>
              <a:gd name="connsiteX17" fmla="*/ 21659705 w 22346762"/>
              <a:gd name="connsiteY17" fmla="*/ 11935507 h 13716000"/>
              <a:gd name="connsiteX18" fmla="*/ 22241757 w 22346762"/>
              <a:gd name="connsiteY18" fmla="*/ 12323847 h 13716000"/>
              <a:gd name="connsiteX19" fmla="*/ 22345128 w 22346762"/>
              <a:gd name="connsiteY19" fmla="*/ 12330501 h 13716000"/>
              <a:gd name="connsiteX20" fmla="*/ 22345128 w 22346762"/>
              <a:gd name="connsiteY20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0 w 22346762"/>
              <a:gd name="connsiteY10" fmla="*/ 10746432 h 13716000"/>
              <a:gd name="connsiteX11" fmla="*/ 0 w 22346762"/>
              <a:gd name="connsiteY11" fmla="*/ 0 h 13716000"/>
              <a:gd name="connsiteX12" fmla="*/ 22345128 w 22346762"/>
              <a:gd name="connsiteY12" fmla="*/ 0 h 13716000"/>
              <a:gd name="connsiteX13" fmla="*/ 22345128 w 22346762"/>
              <a:gd name="connsiteY13" fmla="*/ 10746432 h 13716000"/>
              <a:gd name="connsiteX14" fmla="*/ 22240138 w 22346762"/>
              <a:gd name="connsiteY14" fmla="*/ 10753407 h 13716000"/>
              <a:gd name="connsiteX15" fmla="*/ 21658888 w 22346762"/>
              <a:gd name="connsiteY15" fmla="*/ 11142948 h 13716000"/>
              <a:gd name="connsiteX16" fmla="*/ 21659705 w 22346762"/>
              <a:gd name="connsiteY16" fmla="*/ 11935507 h 13716000"/>
              <a:gd name="connsiteX17" fmla="*/ 22241757 w 22346762"/>
              <a:gd name="connsiteY17" fmla="*/ 12323847 h 13716000"/>
              <a:gd name="connsiteX18" fmla="*/ 22345128 w 22346762"/>
              <a:gd name="connsiteY18" fmla="*/ 12330501 h 13716000"/>
              <a:gd name="connsiteX19" fmla="*/ 22345128 w 22346762"/>
              <a:gd name="connsiteY19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0 w 22346762"/>
              <a:gd name="connsiteY9" fmla="*/ 10746432 h 13716000"/>
              <a:gd name="connsiteX10" fmla="*/ 0 w 22346762"/>
              <a:gd name="connsiteY10" fmla="*/ 0 h 13716000"/>
              <a:gd name="connsiteX11" fmla="*/ 22345128 w 22346762"/>
              <a:gd name="connsiteY11" fmla="*/ 0 h 13716000"/>
              <a:gd name="connsiteX12" fmla="*/ 22345128 w 22346762"/>
              <a:gd name="connsiteY12" fmla="*/ 10746432 h 13716000"/>
              <a:gd name="connsiteX13" fmla="*/ 22240138 w 22346762"/>
              <a:gd name="connsiteY13" fmla="*/ 10753407 h 13716000"/>
              <a:gd name="connsiteX14" fmla="*/ 21658888 w 22346762"/>
              <a:gd name="connsiteY14" fmla="*/ 11142948 h 13716000"/>
              <a:gd name="connsiteX15" fmla="*/ 21659705 w 22346762"/>
              <a:gd name="connsiteY15" fmla="*/ 11935507 h 13716000"/>
              <a:gd name="connsiteX16" fmla="*/ 22241757 w 22346762"/>
              <a:gd name="connsiteY16" fmla="*/ 12323847 h 13716000"/>
              <a:gd name="connsiteX17" fmla="*/ 22345128 w 22346762"/>
              <a:gd name="connsiteY17" fmla="*/ 12330501 h 13716000"/>
              <a:gd name="connsiteX18" fmla="*/ 22345128 w 22346762"/>
              <a:gd name="connsiteY1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0746432 h 13716000"/>
              <a:gd name="connsiteX9" fmla="*/ 0 w 22346762"/>
              <a:gd name="connsiteY9" fmla="*/ 0 h 13716000"/>
              <a:gd name="connsiteX10" fmla="*/ 22345128 w 22346762"/>
              <a:gd name="connsiteY10" fmla="*/ 0 h 13716000"/>
              <a:gd name="connsiteX11" fmla="*/ 22345128 w 22346762"/>
              <a:gd name="connsiteY11" fmla="*/ 10746432 h 13716000"/>
              <a:gd name="connsiteX12" fmla="*/ 22240138 w 22346762"/>
              <a:gd name="connsiteY12" fmla="*/ 10753407 h 13716000"/>
              <a:gd name="connsiteX13" fmla="*/ 21658888 w 22346762"/>
              <a:gd name="connsiteY13" fmla="*/ 11142948 h 13716000"/>
              <a:gd name="connsiteX14" fmla="*/ 21659705 w 22346762"/>
              <a:gd name="connsiteY14" fmla="*/ 11935507 h 13716000"/>
              <a:gd name="connsiteX15" fmla="*/ 22241757 w 22346762"/>
              <a:gd name="connsiteY15" fmla="*/ 12323847 h 13716000"/>
              <a:gd name="connsiteX16" fmla="*/ 22345128 w 22346762"/>
              <a:gd name="connsiteY16" fmla="*/ 12330501 h 13716000"/>
              <a:gd name="connsiteX17" fmla="*/ 22345128 w 22346762"/>
              <a:gd name="connsiteY1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0 h 13716000"/>
              <a:gd name="connsiteX9" fmla="*/ 22345128 w 22346762"/>
              <a:gd name="connsiteY9" fmla="*/ 0 h 13716000"/>
              <a:gd name="connsiteX10" fmla="*/ 22345128 w 22346762"/>
              <a:gd name="connsiteY10" fmla="*/ 10746432 h 13716000"/>
              <a:gd name="connsiteX11" fmla="*/ 22240138 w 22346762"/>
              <a:gd name="connsiteY11" fmla="*/ 10753407 h 13716000"/>
              <a:gd name="connsiteX12" fmla="*/ 21658888 w 22346762"/>
              <a:gd name="connsiteY12" fmla="*/ 11142948 h 13716000"/>
              <a:gd name="connsiteX13" fmla="*/ 21659705 w 22346762"/>
              <a:gd name="connsiteY13" fmla="*/ 11935507 h 13716000"/>
              <a:gd name="connsiteX14" fmla="*/ 22241757 w 22346762"/>
              <a:gd name="connsiteY14" fmla="*/ 12323847 h 13716000"/>
              <a:gd name="connsiteX15" fmla="*/ 22345128 w 22346762"/>
              <a:gd name="connsiteY15" fmla="*/ 12330501 h 13716000"/>
              <a:gd name="connsiteX16" fmla="*/ 22345128 w 22346762"/>
              <a:gd name="connsiteY1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4288" tIns="14288" rIns="14288" bIns="1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99" y="477210"/>
            <a:ext cx="788601" cy="7886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0FFCCF-0825-5640-9356-04B380975F88}"/>
              </a:ext>
            </a:extLst>
          </p:cNvPr>
          <p:cNvSpPr txBox="1"/>
          <p:nvPr/>
        </p:nvSpPr>
        <p:spPr>
          <a:xfrm>
            <a:off x="8752119" y="4702629"/>
            <a:ext cx="489857" cy="650178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defTabSz="685800"/>
            <a:r>
              <a:rPr lang="ru-RU" sz="2000" b="1" dirty="0" smtClean="0">
                <a:solidFill>
                  <a:srgbClr val="0872D1">
                    <a:lumMod val="50000"/>
                  </a:srgbClr>
                </a:solidFill>
              </a:rPr>
              <a:t>15</a:t>
            </a:r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  <a:p>
            <a:pPr defTabSz="685800"/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307933"/>
            <a:ext cx="8674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ru-RU" sz="1800" b="1" spc="-150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Меры социальной поддержки членов семей погибших (умерших) </a:t>
            </a:r>
            <a:r>
              <a:rPr lang="ru-RU" sz="1800" b="1" spc="-150" dirty="0">
                <a:solidFill>
                  <a:schemeClr val="accent3">
                    <a:lumMod val="75000"/>
                  </a:schemeClr>
                </a:solidFill>
                <a:ea typeface="Segoe UI Black" panose="020B0A02040204020203" pitchFamily="34" charset="0"/>
              </a:rPr>
              <a:t>ВБД</a:t>
            </a:r>
            <a:r>
              <a:rPr lang="ru-RU" sz="1800" b="1" spc="-150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3761" y="932301"/>
            <a:ext cx="349949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/>
                </a:solidFill>
              </a:rPr>
              <a:t>погребение погибших (умерших) ветеранов боевых </a:t>
            </a:r>
            <a:r>
              <a:rPr lang="ru-RU" dirty="0" smtClean="0">
                <a:solidFill>
                  <a:schemeClr val="bg2"/>
                </a:solidFill>
              </a:rPr>
              <a:t>действий за </a:t>
            </a:r>
            <a:r>
              <a:rPr lang="ru-RU" dirty="0">
                <a:solidFill>
                  <a:schemeClr val="bg2"/>
                </a:solidFill>
              </a:rPr>
              <a:t>счет средств </a:t>
            </a:r>
            <a:r>
              <a:rPr lang="ru-RU" dirty="0" smtClean="0">
                <a:solidFill>
                  <a:schemeClr val="bg2"/>
                </a:solidFill>
              </a:rPr>
              <a:t>Минобороны России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/>
                </a:solidFill>
              </a:rPr>
              <a:t>пенсия </a:t>
            </a:r>
            <a:r>
              <a:rPr lang="ru-RU" dirty="0">
                <a:solidFill>
                  <a:schemeClr val="bg2"/>
                </a:solidFill>
              </a:rPr>
              <a:t>по случаю потери </a:t>
            </a:r>
            <a:r>
              <a:rPr lang="ru-RU" dirty="0" smtClean="0">
                <a:solidFill>
                  <a:schemeClr val="bg2"/>
                </a:solidFill>
              </a:rPr>
              <a:t>кормильца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/>
                </a:solidFill>
              </a:rPr>
              <a:t>преимущество </a:t>
            </a:r>
            <a:r>
              <a:rPr lang="ru-RU" dirty="0">
                <a:solidFill>
                  <a:schemeClr val="bg2"/>
                </a:solidFill>
              </a:rPr>
              <a:t>при вступлении 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в </a:t>
            </a:r>
            <a:r>
              <a:rPr lang="ru-RU" dirty="0">
                <a:solidFill>
                  <a:schemeClr val="bg2"/>
                </a:solidFill>
              </a:rPr>
              <a:t>жилищные, жилищно-строительные, гаражные кооперативы и </a:t>
            </a:r>
            <a:r>
              <a:rPr lang="ru-RU" dirty="0" smtClean="0">
                <a:solidFill>
                  <a:schemeClr val="bg2"/>
                </a:solidFill>
              </a:rPr>
              <a:t>т.д.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/>
                </a:solidFill>
              </a:rPr>
              <a:t>оказание </a:t>
            </a:r>
            <a:r>
              <a:rPr lang="ru-RU" dirty="0">
                <a:solidFill>
                  <a:schemeClr val="bg2"/>
                </a:solidFill>
              </a:rPr>
              <a:t>медицинской помощи 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в </a:t>
            </a:r>
            <a:r>
              <a:rPr lang="ru-RU" dirty="0">
                <a:solidFill>
                  <a:schemeClr val="bg2"/>
                </a:solidFill>
              </a:rPr>
              <a:t>медицинских </a:t>
            </a:r>
            <a:r>
              <a:rPr lang="ru-RU" dirty="0" smtClean="0">
                <a:solidFill>
                  <a:schemeClr val="bg2"/>
                </a:solidFill>
              </a:rPr>
              <a:t>организациях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79793" y="944005"/>
            <a:ext cx="34994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/>
                </a:solidFill>
              </a:rPr>
              <a:t>компенсация </a:t>
            </a:r>
            <a:r>
              <a:rPr lang="ru-RU" dirty="0">
                <a:solidFill>
                  <a:schemeClr val="bg2"/>
                </a:solidFill>
              </a:rPr>
              <a:t>расходов на оплату жилых помещений и коммунальных услуг в размере 50 </a:t>
            </a:r>
            <a:r>
              <a:rPr lang="ru-RU" dirty="0" smtClean="0">
                <a:solidFill>
                  <a:schemeClr val="bg2"/>
                </a:solidFill>
              </a:rPr>
              <a:t>процентов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/>
                </a:solidFill>
              </a:rPr>
              <a:t>при </a:t>
            </a:r>
            <a:r>
              <a:rPr lang="ru-RU" dirty="0">
                <a:solidFill>
                  <a:schemeClr val="bg2"/>
                </a:solidFill>
              </a:rPr>
              <a:t>наличии медицинских показаний преимущественное обеспечение путевками в санаторно-курортные </a:t>
            </a:r>
            <a:r>
              <a:rPr lang="ru-RU" dirty="0" smtClean="0">
                <a:solidFill>
                  <a:schemeClr val="bg2"/>
                </a:solidFill>
              </a:rPr>
              <a:t>организации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/>
                </a:solidFill>
              </a:rPr>
              <a:t>первоочередной </a:t>
            </a:r>
            <a:r>
              <a:rPr lang="ru-RU" dirty="0">
                <a:solidFill>
                  <a:schemeClr val="bg2"/>
                </a:solidFill>
              </a:rPr>
              <a:t>прием в организации социального обслуживания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4279792" y="1834703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4279793" y="979796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460207" y="3536727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460208" y="2454750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460209" y="1767068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460210" y="979796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4279793" y="2837034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983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07"/>
            <a:ext cx="9178214" cy="515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3889611" y="378708"/>
            <a:ext cx="4855895" cy="1818582"/>
          </a:xfrm>
          <a:prstGeom prst="round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384CA50-665B-FF44-B737-797F45F733E4}"/>
              </a:ext>
            </a:extLst>
          </p:cNvPr>
          <p:cNvSpPr txBox="1"/>
          <p:nvPr/>
        </p:nvSpPr>
        <p:spPr>
          <a:xfrm>
            <a:off x="648338" y="1265813"/>
            <a:ext cx="7500938" cy="588623"/>
          </a:xfrm>
          <a:prstGeom prst="rect">
            <a:avLst/>
          </a:prstGeom>
          <a:noFill/>
        </p:spPr>
        <p:txBody>
          <a:bodyPr wrap="square" lIns="34290" tIns="17145" rIns="34290" bIns="17145">
            <a:spAutoFit/>
          </a:bodyPr>
          <a:lstStyle/>
          <a:p>
            <a:pPr algn="just" defTabSz="685800"/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0FFCCF-0825-5640-9356-04B380975F88}"/>
              </a:ext>
            </a:extLst>
          </p:cNvPr>
          <p:cNvSpPr txBox="1"/>
          <p:nvPr/>
        </p:nvSpPr>
        <p:spPr>
          <a:xfrm>
            <a:off x="8745507" y="4683579"/>
            <a:ext cx="489857" cy="650178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defTabSz="685800"/>
            <a:r>
              <a:rPr lang="ru-RU" sz="2000" b="1" dirty="0" smtClean="0">
                <a:solidFill>
                  <a:srgbClr val="0872D1">
                    <a:lumMod val="50000"/>
                  </a:srgbClr>
                </a:solidFill>
              </a:rPr>
              <a:t>16</a:t>
            </a:r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  <a:p>
            <a:pPr defTabSz="685800"/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</p:txBody>
      </p:sp>
      <p:pic>
        <p:nvPicPr>
          <p:cNvPr id="3074" name="Picture 2" descr="photo_2022-09-26_13-32-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96" y="252538"/>
            <a:ext cx="1835481" cy="183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65033" y="681317"/>
            <a:ext cx="2792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spc="-150" dirty="0" smtClean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Памятка </a:t>
            </a:r>
            <a:r>
              <a:rPr lang="ru-RU" sz="1800" b="1" spc="-150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об оказании мер социальной поддержки </a:t>
            </a:r>
            <a:r>
              <a:rPr lang="ru-RU" sz="1800" b="1" spc="-150" dirty="0" smtClean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мобилизованным</a:t>
            </a:r>
          </a:p>
        </p:txBody>
      </p:sp>
    </p:spTree>
    <p:extLst>
      <p:ext uri="{BB962C8B-B14F-4D97-AF65-F5344CB8AC3E}">
        <p14:creationId xmlns:p14="http://schemas.microsoft.com/office/powerpoint/2010/main" val="16379350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 bwMode="auto">
          <a:xfrm rot="10800000" flipH="1">
            <a:off x="0" y="0"/>
            <a:ext cx="8674100" cy="51435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1549828 w 22346762"/>
              <a:gd name="connsiteY13" fmla="*/ 10750539 h 13716000"/>
              <a:gd name="connsiteX14" fmla="*/ 11471920 w 22346762"/>
              <a:gd name="connsiteY14" fmla="*/ 10746605 h 13716000"/>
              <a:gd name="connsiteX15" fmla="*/ 11471920 w 22346762"/>
              <a:gd name="connsiteY15" fmla="*/ 10746432 h 13716000"/>
              <a:gd name="connsiteX16" fmla="*/ 11468491 w 22346762"/>
              <a:gd name="connsiteY16" fmla="*/ 10746432 h 13716000"/>
              <a:gd name="connsiteX17" fmla="*/ 0 w 22346762"/>
              <a:gd name="connsiteY17" fmla="*/ 10746432 h 13716000"/>
              <a:gd name="connsiteX18" fmla="*/ 0 w 22346762"/>
              <a:gd name="connsiteY18" fmla="*/ 0 h 13716000"/>
              <a:gd name="connsiteX19" fmla="*/ 22345128 w 22346762"/>
              <a:gd name="connsiteY19" fmla="*/ 0 h 13716000"/>
              <a:gd name="connsiteX20" fmla="*/ 22345128 w 22346762"/>
              <a:gd name="connsiteY20" fmla="*/ 10746432 h 13716000"/>
              <a:gd name="connsiteX21" fmla="*/ 22240138 w 22346762"/>
              <a:gd name="connsiteY21" fmla="*/ 10753407 h 13716000"/>
              <a:gd name="connsiteX22" fmla="*/ 21658888 w 22346762"/>
              <a:gd name="connsiteY22" fmla="*/ 11142948 h 13716000"/>
              <a:gd name="connsiteX23" fmla="*/ 21659705 w 22346762"/>
              <a:gd name="connsiteY23" fmla="*/ 11935507 h 13716000"/>
              <a:gd name="connsiteX24" fmla="*/ 22241757 w 22346762"/>
              <a:gd name="connsiteY24" fmla="*/ 12323847 h 13716000"/>
              <a:gd name="connsiteX25" fmla="*/ 22345128 w 22346762"/>
              <a:gd name="connsiteY25" fmla="*/ 12330501 h 13716000"/>
              <a:gd name="connsiteX26" fmla="*/ 22345128 w 22346762"/>
              <a:gd name="connsiteY26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0750539 h 13716000"/>
              <a:gd name="connsiteX13" fmla="*/ 11471920 w 22346762"/>
              <a:gd name="connsiteY13" fmla="*/ 10746605 h 13716000"/>
              <a:gd name="connsiteX14" fmla="*/ 11471920 w 22346762"/>
              <a:gd name="connsiteY14" fmla="*/ 10746432 h 13716000"/>
              <a:gd name="connsiteX15" fmla="*/ 11468491 w 22346762"/>
              <a:gd name="connsiteY15" fmla="*/ 10746432 h 13716000"/>
              <a:gd name="connsiteX16" fmla="*/ 0 w 22346762"/>
              <a:gd name="connsiteY16" fmla="*/ 10746432 h 13716000"/>
              <a:gd name="connsiteX17" fmla="*/ 0 w 22346762"/>
              <a:gd name="connsiteY17" fmla="*/ 0 h 13716000"/>
              <a:gd name="connsiteX18" fmla="*/ 22345128 w 22346762"/>
              <a:gd name="connsiteY18" fmla="*/ 0 h 13716000"/>
              <a:gd name="connsiteX19" fmla="*/ 22345128 w 22346762"/>
              <a:gd name="connsiteY19" fmla="*/ 10746432 h 13716000"/>
              <a:gd name="connsiteX20" fmla="*/ 22240138 w 22346762"/>
              <a:gd name="connsiteY20" fmla="*/ 10753407 h 13716000"/>
              <a:gd name="connsiteX21" fmla="*/ 21658888 w 22346762"/>
              <a:gd name="connsiteY21" fmla="*/ 11142948 h 13716000"/>
              <a:gd name="connsiteX22" fmla="*/ 21659705 w 22346762"/>
              <a:gd name="connsiteY22" fmla="*/ 11935507 h 13716000"/>
              <a:gd name="connsiteX23" fmla="*/ 22241757 w 22346762"/>
              <a:gd name="connsiteY23" fmla="*/ 12323847 h 13716000"/>
              <a:gd name="connsiteX24" fmla="*/ 22345128 w 22346762"/>
              <a:gd name="connsiteY24" fmla="*/ 12330501 h 13716000"/>
              <a:gd name="connsiteX25" fmla="*/ 22345128 w 22346762"/>
              <a:gd name="connsiteY25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11468491 w 22346762"/>
              <a:gd name="connsiteY14" fmla="*/ 10746432 h 13716000"/>
              <a:gd name="connsiteX15" fmla="*/ 0 w 22346762"/>
              <a:gd name="connsiteY15" fmla="*/ 10746432 h 13716000"/>
              <a:gd name="connsiteX16" fmla="*/ 0 w 22346762"/>
              <a:gd name="connsiteY16" fmla="*/ 0 h 13716000"/>
              <a:gd name="connsiteX17" fmla="*/ 22345128 w 22346762"/>
              <a:gd name="connsiteY17" fmla="*/ 0 h 13716000"/>
              <a:gd name="connsiteX18" fmla="*/ 22345128 w 22346762"/>
              <a:gd name="connsiteY18" fmla="*/ 10746432 h 13716000"/>
              <a:gd name="connsiteX19" fmla="*/ 22240138 w 22346762"/>
              <a:gd name="connsiteY19" fmla="*/ 10753407 h 13716000"/>
              <a:gd name="connsiteX20" fmla="*/ 21658888 w 22346762"/>
              <a:gd name="connsiteY20" fmla="*/ 11142948 h 13716000"/>
              <a:gd name="connsiteX21" fmla="*/ 21659705 w 22346762"/>
              <a:gd name="connsiteY21" fmla="*/ 11935507 h 13716000"/>
              <a:gd name="connsiteX22" fmla="*/ 22241757 w 22346762"/>
              <a:gd name="connsiteY22" fmla="*/ 12323847 h 13716000"/>
              <a:gd name="connsiteX23" fmla="*/ 22345128 w 22346762"/>
              <a:gd name="connsiteY23" fmla="*/ 12330501 h 13716000"/>
              <a:gd name="connsiteX24" fmla="*/ 22345128 w 22346762"/>
              <a:gd name="connsiteY24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0 w 22346762"/>
              <a:gd name="connsiteY14" fmla="*/ 10746432 h 13716000"/>
              <a:gd name="connsiteX15" fmla="*/ 0 w 22346762"/>
              <a:gd name="connsiteY15" fmla="*/ 0 h 13716000"/>
              <a:gd name="connsiteX16" fmla="*/ 22345128 w 22346762"/>
              <a:gd name="connsiteY16" fmla="*/ 0 h 13716000"/>
              <a:gd name="connsiteX17" fmla="*/ 22345128 w 22346762"/>
              <a:gd name="connsiteY17" fmla="*/ 10746432 h 13716000"/>
              <a:gd name="connsiteX18" fmla="*/ 22240138 w 22346762"/>
              <a:gd name="connsiteY18" fmla="*/ 10753407 h 13716000"/>
              <a:gd name="connsiteX19" fmla="*/ 21658888 w 22346762"/>
              <a:gd name="connsiteY19" fmla="*/ 11142948 h 13716000"/>
              <a:gd name="connsiteX20" fmla="*/ 21659705 w 22346762"/>
              <a:gd name="connsiteY20" fmla="*/ 11935507 h 13716000"/>
              <a:gd name="connsiteX21" fmla="*/ 22241757 w 22346762"/>
              <a:gd name="connsiteY21" fmla="*/ 12323847 h 13716000"/>
              <a:gd name="connsiteX22" fmla="*/ 22345128 w 22346762"/>
              <a:gd name="connsiteY22" fmla="*/ 12330501 h 13716000"/>
              <a:gd name="connsiteX23" fmla="*/ 22345128 w 22346762"/>
              <a:gd name="connsiteY23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0 w 22346762"/>
              <a:gd name="connsiteY13" fmla="*/ 10746432 h 13716000"/>
              <a:gd name="connsiteX14" fmla="*/ 0 w 22346762"/>
              <a:gd name="connsiteY14" fmla="*/ 0 h 13716000"/>
              <a:gd name="connsiteX15" fmla="*/ 22345128 w 22346762"/>
              <a:gd name="connsiteY15" fmla="*/ 0 h 13716000"/>
              <a:gd name="connsiteX16" fmla="*/ 22345128 w 22346762"/>
              <a:gd name="connsiteY16" fmla="*/ 10746432 h 13716000"/>
              <a:gd name="connsiteX17" fmla="*/ 22240138 w 22346762"/>
              <a:gd name="connsiteY17" fmla="*/ 10753407 h 13716000"/>
              <a:gd name="connsiteX18" fmla="*/ 21658888 w 22346762"/>
              <a:gd name="connsiteY18" fmla="*/ 11142948 h 13716000"/>
              <a:gd name="connsiteX19" fmla="*/ 21659705 w 22346762"/>
              <a:gd name="connsiteY19" fmla="*/ 11935507 h 13716000"/>
              <a:gd name="connsiteX20" fmla="*/ 22241757 w 22346762"/>
              <a:gd name="connsiteY20" fmla="*/ 12323847 h 13716000"/>
              <a:gd name="connsiteX21" fmla="*/ 22345128 w 22346762"/>
              <a:gd name="connsiteY21" fmla="*/ 12330501 h 13716000"/>
              <a:gd name="connsiteX22" fmla="*/ 22345128 w 22346762"/>
              <a:gd name="connsiteY22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0 w 22346762"/>
              <a:gd name="connsiteY12" fmla="*/ 10746432 h 13716000"/>
              <a:gd name="connsiteX13" fmla="*/ 0 w 22346762"/>
              <a:gd name="connsiteY13" fmla="*/ 0 h 13716000"/>
              <a:gd name="connsiteX14" fmla="*/ 22345128 w 22346762"/>
              <a:gd name="connsiteY14" fmla="*/ 0 h 13716000"/>
              <a:gd name="connsiteX15" fmla="*/ 22345128 w 22346762"/>
              <a:gd name="connsiteY15" fmla="*/ 10746432 h 13716000"/>
              <a:gd name="connsiteX16" fmla="*/ 22240138 w 22346762"/>
              <a:gd name="connsiteY16" fmla="*/ 10753407 h 13716000"/>
              <a:gd name="connsiteX17" fmla="*/ 21658888 w 22346762"/>
              <a:gd name="connsiteY17" fmla="*/ 11142948 h 13716000"/>
              <a:gd name="connsiteX18" fmla="*/ 21659705 w 22346762"/>
              <a:gd name="connsiteY18" fmla="*/ 11935507 h 13716000"/>
              <a:gd name="connsiteX19" fmla="*/ 22241757 w 22346762"/>
              <a:gd name="connsiteY19" fmla="*/ 12323847 h 13716000"/>
              <a:gd name="connsiteX20" fmla="*/ 22345128 w 22346762"/>
              <a:gd name="connsiteY20" fmla="*/ 12330501 h 13716000"/>
              <a:gd name="connsiteX21" fmla="*/ 22345128 w 22346762"/>
              <a:gd name="connsiteY21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0 w 22346762"/>
              <a:gd name="connsiteY11" fmla="*/ 10746432 h 13716000"/>
              <a:gd name="connsiteX12" fmla="*/ 0 w 22346762"/>
              <a:gd name="connsiteY12" fmla="*/ 0 h 13716000"/>
              <a:gd name="connsiteX13" fmla="*/ 22345128 w 22346762"/>
              <a:gd name="connsiteY13" fmla="*/ 0 h 13716000"/>
              <a:gd name="connsiteX14" fmla="*/ 22345128 w 22346762"/>
              <a:gd name="connsiteY14" fmla="*/ 10746432 h 13716000"/>
              <a:gd name="connsiteX15" fmla="*/ 22240138 w 22346762"/>
              <a:gd name="connsiteY15" fmla="*/ 10753407 h 13716000"/>
              <a:gd name="connsiteX16" fmla="*/ 21658888 w 22346762"/>
              <a:gd name="connsiteY16" fmla="*/ 11142948 h 13716000"/>
              <a:gd name="connsiteX17" fmla="*/ 21659705 w 22346762"/>
              <a:gd name="connsiteY17" fmla="*/ 11935507 h 13716000"/>
              <a:gd name="connsiteX18" fmla="*/ 22241757 w 22346762"/>
              <a:gd name="connsiteY18" fmla="*/ 12323847 h 13716000"/>
              <a:gd name="connsiteX19" fmla="*/ 22345128 w 22346762"/>
              <a:gd name="connsiteY19" fmla="*/ 12330501 h 13716000"/>
              <a:gd name="connsiteX20" fmla="*/ 22345128 w 22346762"/>
              <a:gd name="connsiteY20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0 w 22346762"/>
              <a:gd name="connsiteY10" fmla="*/ 10746432 h 13716000"/>
              <a:gd name="connsiteX11" fmla="*/ 0 w 22346762"/>
              <a:gd name="connsiteY11" fmla="*/ 0 h 13716000"/>
              <a:gd name="connsiteX12" fmla="*/ 22345128 w 22346762"/>
              <a:gd name="connsiteY12" fmla="*/ 0 h 13716000"/>
              <a:gd name="connsiteX13" fmla="*/ 22345128 w 22346762"/>
              <a:gd name="connsiteY13" fmla="*/ 10746432 h 13716000"/>
              <a:gd name="connsiteX14" fmla="*/ 22240138 w 22346762"/>
              <a:gd name="connsiteY14" fmla="*/ 10753407 h 13716000"/>
              <a:gd name="connsiteX15" fmla="*/ 21658888 w 22346762"/>
              <a:gd name="connsiteY15" fmla="*/ 11142948 h 13716000"/>
              <a:gd name="connsiteX16" fmla="*/ 21659705 w 22346762"/>
              <a:gd name="connsiteY16" fmla="*/ 11935507 h 13716000"/>
              <a:gd name="connsiteX17" fmla="*/ 22241757 w 22346762"/>
              <a:gd name="connsiteY17" fmla="*/ 12323847 h 13716000"/>
              <a:gd name="connsiteX18" fmla="*/ 22345128 w 22346762"/>
              <a:gd name="connsiteY18" fmla="*/ 12330501 h 13716000"/>
              <a:gd name="connsiteX19" fmla="*/ 22345128 w 22346762"/>
              <a:gd name="connsiteY19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0 w 22346762"/>
              <a:gd name="connsiteY9" fmla="*/ 10746432 h 13716000"/>
              <a:gd name="connsiteX10" fmla="*/ 0 w 22346762"/>
              <a:gd name="connsiteY10" fmla="*/ 0 h 13716000"/>
              <a:gd name="connsiteX11" fmla="*/ 22345128 w 22346762"/>
              <a:gd name="connsiteY11" fmla="*/ 0 h 13716000"/>
              <a:gd name="connsiteX12" fmla="*/ 22345128 w 22346762"/>
              <a:gd name="connsiteY12" fmla="*/ 10746432 h 13716000"/>
              <a:gd name="connsiteX13" fmla="*/ 22240138 w 22346762"/>
              <a:gd name="connsiteY13" fmla="*/ 10753407 h 13716000"/>
              <a:gd name="connsiteX14" fmla="*/ 21658888 w 22346762"/>
              <a:gd name="connsiteY14" fmla="*/ 11142948 h 13716000"/>
              <a:gd name="connsiteX15" fmla="*/ 21659705 w 22346762"/>
              <a:gd name="connsiteY15" fmla="*/ 11935507 h 13716000"/>
              <a:gd name="connsiteX16" fmla="*/ 22241757 w 22346762"/>
              <a:gd name="connsiteY16" fmla="*/ 12323847 h 13716000"/>
              <a:gd name="connsiteX17" fmla="*/ 22345128 w 22346762"/>
              <a:gd name="connsiteY17" fmla="*/ 12330501 h 13716000"/>
              <a:gd name="connsiteX18" fmla="*/ 22345128 w 22346762"/>
              <a:gd name="connsiteY1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0746432 h 13716000"/>
              <a:gd name="connsiteX9" fmla="*/ 0 w 22346762"/>
              <a:gd name="connsiteY9" fmla="*/ 0 h 13716000"/>
              <a:gd name="connsiteX10" fmla="*/ 22345128 w 22346762"/>
              <a:gd name="connsiteY10" fmla="*/ 0 h 13716000"/>
              <a:gd name="connsiteX11" fmla="*/ 22345128 w 22346762"/>
              <a:gd name="connsiteY11" fmla="*/ 10746432 h 13716000"/>
              <a:gd name="connsiteX12" fmla="*/ 22240138 w 22346762"/>
              <a:gd name="connsiteY12" fmla="*/ 10753407 h 13716000"/>
              <a:gd name="connsiteX13" fmla="*/ 21658888 w 22346762"/>
              <a:gd name="connsiteY13" fmla="*/ 11142948 h 13716000"/>
              <a:gd name="connsiteX14" fmla="*/ 21659705 w 22346762"/>
              <a:gd name="connsiteY14" fmla="*/ 11935507 h 13716000"/>
              <a:gd name="connsiteX15" fmla="*/ 22241757 w 22346762"/>
              <a:gd name="connsiteY15" fmla="*/ 12323847 h 13716000"/>
              <a:gd name="connsiteX16" fmla="*/ 22345128 w 22346762"/>
              <a:gd name="connsiteY16" fmla="*/ 12330501 h 13716000"/>
              <a:gd name="connsiteX17" fmla="*/ 22345128 w 22346762"/>
              <a:gd name="connsiteY1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0 h 13716000"/>
              <a:gd name="connsiteX9" fmla="*/ 22345128 w 22346762"/>
              <a:gd name="connsiteY9" fmla="*/ 0 h 13716000"/>
              <a:gd name="connsiteX10" fmla="*/ 22345128 w 22346762"/>
              <a:gd name="connsiteY10" fmla="*/ 10746432 h 13716000"/>
              <a:gd name="connsiteX11" fmla="*/ 22240138 w 22346762"/>
              <a:gd name="connsiteY11" fmla="*/ 10753407 h 13716000"/>
              <a:gd name="connsiteX12" fmla="*/ 21658888 w 22346762"/>
              <a:gd name="connsiteY12" fmla="*/ 11142948 h 13716000"/>
              <a:gd name="connsiteX13" fmla="*/ 21659705 w 22346762"/>
              <a:gd name="connsiteY13" fmla="*/ 11935507 h 13716000"/>
              <a:gd name="connsiteX14" fmla="*/ 22241757 w 22346762"/>
              <a:gd name="connsiteY14" fmla="*/ 12323847 h 13716000"/>
              <a:gd name="connsiteX15" fmla="*/ 22345128 w 22346762"/>
              <a:gd name="connsiteY15" fmla="*/ 12330501 h 13716000"/>
              <a:gd name="connsiteX16" fmla="*/ 22345128 w 22346762"/>
              <a:gd name="connsiteY1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4288" tIns="14288" rIns="14288" bIns="1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99" y="477210"/>
            <a:ext cx="788601" cy="7886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0FFCCF-0825-5640-9356-04B380975F88}"/>
              </a:ext>
            </a:extLst>
          </p:cNvPr>
          <p:cNvSpPr txBox="1"/>
          <p:nvPr/>
        </p:nvSpPr>
        <p:spPr>
          <a:xfrm>
            <a:off x="8752119" y="4702629"/>
            <a:ext cx="489857" cy="650178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defTabSz="685800"/>
            <a:r>
              <a:rPr lang="ru-RU" sz="2000" b="1" dirty="0">
                <a:solidFill>
                  <a:srgbClr val="0872D1">
                    <a:lumMod val="50000"/>
                  </a:srgbClr>
                </a:solidFill>
              </a:rPr>
              <a:t>2</a:t>
            </a:r>
          </a:p>
          <a:p>
            <a:pPr defTabSz="685800"/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25A592AC-2AAC-634D-A0F9-9D33B5229E01}"/>
              </a:ext>
            </a:extLst>
          </p:cNvPr>
          <p:cNvSpPr/>
          <p:nvPr/>
        </p:nvSpPr>
        <p:spPr bwMode="auto">
          <a:xfrm>
            <a:off x="1629879" y="1306370"/>
            <a:ext cx="5849094" cy="1515308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accent6">
                  <a:lumMod val="50000"/>
                </a:schemeClr>
              </a:solidFill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призванные на военную службу по частичной мобилизации в ВС РФ - имеют статус военнослужащих, проходящих военную службу в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ВС РФ 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по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контракту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accent6">
                  <a:lumMod val="50000"/>
                </a:schemeClr>
              </a:solidFill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accent6">
                  <a:lumMod val="50000"/>
                </a:schemeClr>
              </a:solidFill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accent6">
                  <a:lumMod val="50000"/>
                </a:schemeClr>
              </a:solidFill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25A592AC-2AAC-634D-A0F9-9D33B5229E01}"/>
              </a:ext>
            </a:extLst>
          </p:cNvPr>
          <p:cNvSpPr/>
          <p:nvPr/>
        </p:nvSpPr>
        <p:spPr bwMode="auto">
          <a:xfrm>
            <a:off x="524497" y="3429919"/>
            <a:ext cx="3646910" cy="1106686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добровольно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, до персонального оповещения повесткой,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изъявившие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желание быть призванными на военную службу по частичной мобилизации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ВС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РФ от 35 лет и старше 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25A592AC-2AAC-634D-A0F9-9D33B5229E01}"/>
              </a:ext>
            </a:extLst>
          </p:cNvPr>
          <p:cNvSpPr/>
          <p:nvPr/>
        </p:nvSpPr>
        <p:spPr bwMode="auto">
          <a:xfrm>
            <a:off x="5121728" y="3429919"/>
            <a:ext cx="2945947" cy="1106686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accent6">
                  <a:lumMod val="50000"/>
                </a:schemeClr>
              </a:solidFill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поступившие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на военную службу по контракту и назначенные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штат именных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подразделений ЛО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chemeClr val="accent6">
                  <a:lumMod val="50000"/>
                </a:schemeClr>
              </a:solidFill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="" xmlns:a16="http://schemas.microsoft.com/office/drawing/2014/main" id="{DDA21555-5E93-DD46-83B2-C5032D0A49DE}"/>
              </a:ext>
            </a:extLst>
          </p:cNvPr>
          <p:cNvSpPr txBox="1">
            <a:spLocks/>
          </p:cNvSpPr>
          <p:nvPr/>
        </p:nvSpPr>
        <p:spPr bwMode="auto">
          <a:xfrm>
            <a:off x="1629879" y="894475"/>
            <a:ext cx="873628" cy="66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marL="0" marR="0" lvl="0" indent="0" algn="ctr" defTabSz="825500" rtl="0" eaLnBrk="1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x-none" sz="4800" b="1" dirty="0">
                <a:solidFill>
                  <a:srgbClr val="E2F08A"/>
                </a:solidFill>
                <a:effectLst>
                  <a:outerShdw blurRad="50800" dist="127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Rubik SemiBold" pitchFamily="2" charset="-79"/>
                <a:ea typeface="Roboto" charset="0"/>
                <a:cs typeface="Rubik SemiBold" pitchFamily="2" charset="-79"/>
                <a:sym typeface="Poppins Medium" charset="0"/>
              </a:rPr>
              <a:t>1</a:t>
            </a:r>
            <a:endParaRPr kumimoji="0" lang="x-none" altLang="x-none" sz="4800" b="1" i="0" u="none" strike="noStrike" kern="1200" cap="none" spc="0" normalizeH="0" baseline="0" noProof="0" dirty="0">
              <a:ln>
                <a:noFill/>
              </a:ln>
              <a:solidFill>
                <a:srgbClr val="E2F08A"/>
              </a:solidFill>
              <a:effectLst>
                <a:outerShdw blurRad="50800" dist="12700" dir="2700000" sx="102000" sy="102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Rubik SemiBold" pitchFamily="2" charset="-79"/>
              <a:ea typeface="Roboto" charset="0"/>
              <a:cs typeface="Rubik SemiBold" pitchFamily="2" charset="-79"/>
              <a:sym typeface="Poppins Medium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="" xmlns:a16="http://schemas.microsoft.com/office/drawing/2014/main" id="{DDA21555-5E93-DD46-83B2-C5032D0A49DE}"/>
              </a:ext>
            </a:extLst>
          </p:cNvPr>
          <p:cNvSpPr txBox="1">
            <a:spLocks/>
          </p:cNvSpPr>
          <p:nvPr/>
        </p:nvSpPr>
        <p:spPr bwMode="auto">
          <a:xfrm>
            <a:off x="310960" y="2997807"/>
            <a:ext cx="873628" cy="66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marL="0" marR="0" lvl="0" indent="0" algn="ctr" defTabSz="825500" rtl="0" eaLnBrk="1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x-none" sz="4800" b="1" dirty="0" smtClean="0">
                <a:solidFill>
                  <a:srgbClr val="E2F08A"/>
                </a:solidFill>
                <a:effectLst>
                  <a:outerShdw blurRad="50800" dist="127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Rubik SemiBold" pitchFamily="2" charset="-79"/>
                <a:ea typeface="Roboto" charset="0"/>
                <a:cs typeface="Rubik SemiBold" pitchFamily="2" charset="-79"/>
                <a:sym typeface="Poppins Medium" charset="0"/>
              </a:rPr>
              <a:t>2</a:t>
            </a:r>
            <a:endParaRPr kumimoji="0" lang="x-none" altLang="x-none" sz="4800" b="1" i="0" u="none" strike="noStrike" kern="1200" cap="none" spc="0" normalizeH="0" baseline="0" noProof="0" dirty="0">
              <a:ln>
                <a:noFill/>
              </a:ln>
              <a:solidFill>
                <a:srgbClr val="E2F08A"/>
              </a:solidFill>
              <a:effectLst>
                <a:outerShdw blurRad="50800" dist="12700" dir="2700000" sx="102000" sy="102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Rubik SemiBold" pitchFamily="2" charset="-79"/>
              <a:ea typeface="Roboto" charset="0"/>
              <a:cs typeface="Rubik SemiBold" pitchFamily="2" charset="-79"/>
              <a:sym typeface="Poppins Medium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="" xmlns:a16="http://schemas.microsoft.com/office/drawing/2014/main" id="{DDA21555-5E93-DD46-83B2-C5032D0A49DE}"/>
              </a:ext>
            </a:extLst>
          </p:cNvPr>
          <p:cNvSpPr txBox="1">
            <a:spLocks/>
          </p:cNvSpPr>
          <p:nvPr/>
        </p:nvSpPr>
        <p:spPr bwMode="auto">
          <a:xfrm>
            <a:off x="4844788" y="2997807"/>
            <a:ext cx="873628" cy="66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marL="0" marR="0" lvl="0" indent="0" algn="ctr" defTabSz="825500" rtl="0" eaLnBrk="1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x-none" sz="4800" b="1" dirty="0" smtClean="0">
                <a:solidFill>
                  <a:srgbClr val="E2F08A"/>
                </a:solidFill>
                <a:effectLst>
                  <a:outerShdw blurRad="50800" dist="127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Rubik SemiBold" pitchFamily="2" charset="-79"/>
                <a:ea typeface="Roboto" charset="0"/>
                <a:cs typeface="Rubik SemiBold" pitchFamily="2" charset="-79"/>
                <a:sym typeface="Poppins Medium" charset="0"/>
              </a:rPr>
              <a:t>3</a:t>
            </a:r>
            <a:endParaRPr kumimoji="0" lang="x-none" altLang="x-none" sz="4800" b="1" i="0" u="none" strike="noStrike" kern="1200" cap="none" spc="0" normalizeH="0" baseline="0" noProof="0" dirty="0">
              <a:ln>
                <a:noFill/>
              </a:ln>
              <a:solidFill>
                <a:srgbClr val="E2F08A"/>
              </a:solidFill>
              <a:effectLst>
                <a:outerShdw blurRad="50800" dist="12700" dir="2700000" sx="102000" sy="102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Rubik SemiBold" pitchFamily="2" charset="-79"/>
              <a:ea typeface="Roboto" charset="0"/>
              <a:cs typeface="Rubik SemiBold" pitchFamily="2" charset="-79"/>
              <a:sym typeface="Poppins Medium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3B51FB5-5141-8044-8624-9982D58A15F5}"/>
              </a:ext>
            </a:extLst>
          </p:cNvPr>
          <p:cNvSpPr/>
          <p:nvPr/>
        </p:nvSpPr>
        <p:spPr>
          <a:xfrm>
            <a:off x="310960" y="471400"/>
            <a:ext cx="5994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ВОЕННОСЛУЖАЩИЕ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15152" y="2212768"/>
            <a:ext cx="5554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Указ Президента РФ от 21.09.2022 № 647 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Об объявлении частичной мобилизации в Российской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Федерации»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258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 bwMode="auto">
          <a:xfrm rot="10800000" flipH="1">
            <a:off x="0" y="0"/>
            <a:ext cx="8674100" cy="51435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1549828 w 22346762"/>
              <a:gd name="connsiteY13" fmla="*/ 10750539 h 13716000"/>
              <a:gd name="connsiteX14" fmla="*/ 11471920 w 22346762"/>
              <a:gd name="connsiteY14" fmla="*/ 10746605 h 13716000"/>
              <a:gd name="connsiteX15" fmla="*/ 11471920 w 22346762"/>
              <a:gd name="connsiteY15" fmla="*/ 10746432 h 13716000"/>
              <a:gd name="connsiteX16" fmla="*/ 11468491 w 22346762"/>
              <a:gd name="connsiteY16" fmla="*/ 10746432 h 13716000"/>
              <a:gd name="connsiteX17" fmla="*/ 0 w 22346762"/>
              <a:gd name="connsiteY17" fmla="*/ 10746432 h 13716000"/>
              <a:gd name="connsiteX18" fmla="*/ 0 w 22346762"/>
              <a:gd name="connsiteY18" fmla="*/ 0 h 13716000"/>
              <a:gd name="connsiteX19" fmla="*/ 22345128 w 22346762"/>
              <a:gd name="connsiteY19" fmla="*/ 0 h 13716000"/>
              <a:gd name="connsiteX20" fmla="*/ 22345128 w 22346762"/>
              <a:gd name="connsiteY20" fmla="*/ 10746432 h 13716000"/>
              <a:gd name="connsiteX21" fmla="*/ 22240138 w 22346762"/>
              <a:gd name="connsiteY21" fmla="*/ 10753407 h 13716000"/>
              <a:gd name="connsiteX22" fmla="*/ 21658888 w 22346762"/>
              <a:gd name="connsiteY22" fmla="*/ 11142948 h 13716000"/>
              <a:gd name="connsiteX23" fmla="*/ 21659705 w 22346762"/>
              <a:gd name="connsiteY23" fmla="*/ 11935507 h 13716000"/>
              <a:gd name="connsiteX24" fmla="*/ 22241757 w 22346762"/>
              <a:gd name="connsiteY24" fmla="*/ 12323847 h 13716000"/>
              <a:gd name="connsiteX25" fmla="*/ 22345128 w 22346762"/>
              <a:gd name="connsiteY25" fmla="*/ 12330501 h 13716000"/>
              <a:gd name="connsiteX26" fmla="*/ 22345128 w 22346762"/>
              <a:gd name="connsiteY26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0750539 h 13716000"/>
              <a:gd name="connsiteX13" fmla="*/ 11471920 w 22346762"/>
              <a:gd name="connsiteY13" fmla="*/ 10746605 h 13716000"/>
              <a:gd name="connsiteX14" fmla="*/ 11471920 w 22346762"/>
              <a:gd name="connsiteY14" fmla="*/ 10746432 h 13716000"/>
              <a:gd name="connsiteX15" fmla="*/ 11468491 w 22346762"/>
              <a:gd name="connsiteY15" fmla="*/ 10746432 h 13716000"/>
              <a:gd name="connsiteX16" fmla="*/ 0 w 22346762"/>
              <a:gd name="connsiteY16" fmla="*/ 10746432 h 13716000"/>
              <a:gd name="connsiteX17" fmla="*/ 0 w 22346762"/>
              <a:gd name="connsiteY17" fmla="*/ 0 h 13716000"/>
              <a:gd name="connsiteX18" fmla="*/ 22345128 w 22346762"/>
              <a:gd name="connsiteY18" fmla="*/ 0 h 13716000"/>
              <a:gd name="connsiteX19" fmla="*/ 22345128 w 22346762"/>
              <a:gd name="connsiteY19" fmla="*/ 10746432 h 13716000"/>
              <a:gd name="connsiteX20" fmla="*/ 22240138 w 22346762"/>
              <a:gd name="connsiteY20" fmla="*/ 10753407 h 13716000"/>
              <a:gd name="connsiteX21" fmla="*/ 21658888 w 22346762"/>
              <a:gd name="connsiteY21" fmla="*/ 11142948 h 13716000"/>
              <a:gd name="connsiteX22" fmla="*/ 21659705 w 22346762"/>
              <a:gd name="connsiteY22" fmla="*/ 11935507 h 13716000"/>
              <a:gd name="connsiteX23" fmla="*/ 22241757 w 22346762"/>
              <a:gd name="connsiteY23" fmla="*/ 12323847 h 13716000"/>
              <a:gd name="connsiteX24" fmla="*/ 22345128 w 22346762"/>
              <a:gd name="connsiteY24" fmla="*/ 12330501 h 13716000"/>
              <a:gd name="connsiteX25" fmla="*/ 22345128 w 22346762"/>
              <a:gd name="connsiteY25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11468491 w 22346762"/>
              <a:gd name="connsiteY14" fmla="*/ 10746432 h 13716000"/>
              <a:gd name="connsiteX15" fmla="*/ 0 w 22346762"/>
              <a:gd name="connsiteY15" fmla="*/ 10746432 h 13716000"/>
              <a:gd name="connsiteX16" fmla="*/ 0 w 22346762"/>
              <a:gd name="connsiteY16" fmla="*/ 0 h 13716000"/>
              <a:gd name="connsiteX17" fmla="*/ 22345128 w 22346762"/>
              <a:gd name="connsiteY17" fmla="*/ 0 h 13716000"/>
              <a:gd name="connsiteX18" fmla="*/ 22345128 w 22346762"/>
              <a:gd name="connsiteY18" fmla="*/ 10746432 h 13716000"/>
              <a:gd name="connsiteX19" fmla="*/ 22240138 w 22346762"/>
              <a:gd name="connsiteY19" fmla="*/ 10753407 h 13716000"/>
              <a:gd name="connsiteX20" fmla="*/ 21658888 w 22346762"/>
              <a:gd name="connsiteY20" fmla="*/ 11142948 h 13716000"/>
              <a:gd name="connsiteX21" fmla="*/ 21659705 w 22346762"/>
              <a:gd name="connsiteY21" fmla="*/ 11935507 h 13716000"/>
              <a:gd name="connsiteX22" fmla="*/ 22241757 w 22346762"/>
              <a:gd name="connsiteY22" fmla="*/ 12323847 h 13716000"/>
              <a:gd name="connsiteX23" fmla="*/ 22345128 w 22346762"/>
              <a:gd name="connsiteY23" fmla="*/ 12330501 h 13716000"/>
              <a:gd name="connsiteX24" fmla="*/ 22345128 w 22346762"/>
              <a:gd name="connsiteY24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0 w 22346762"/>
              <a:gd name="connsiteY14" fmla="*/ 10746432 h 13716000"/>
              <a:gd name="connsiteX15" fmla="*/ 0 w 22346762"/>
              <a:gd name="connsiteY15" fmla="*/ 0 h 13716000"/>
              <a:gd name="connsiteX16" fmla="*/ 22345128 w 22346762"/>
              <a:gd name="connsiteY16" fmla="*/ 0 h 13716000"/>
              <a:gd name="connsiteX17" fmla="*/ 22345128 w 22346762"/>
              <a:gd name="connsiteY17" fmla="*/ 10746432 h 13716000"/>
              <a:gd name="connsiteX18" fmla="*/ 22240138 w 22346762"/>
              <a:gd name="connsiteY18" fmla="*/ 10753407 h 13716000"/>
              <a:gd name="connsiteX19" fmla="*/ 21658888 w 22346762"/>
              <a:gd name="connsiteY19" fmla="*/ 11142948 h 13716000"/>
              <a:gd name="connsiteX20" fmla="*/ 21659705 w 22346762"/>
              <a:gd name="connsiteY20" fmla="*/ 11935507 h 13716000"/>
              <a:gd name="connsiteX21" fmla="*/ 22241757 w 22346762"/>
              <a:gd name="connsiteY21" fmla="*/ 12323847 h 13716000"/>
              <a:gd name="connsiteX22" fmla="*/ 22345128 w 22346762"/>
              <a:gd name="connsiteY22" fmla="*/ 12330501 h 13716000"/>
              <a:gd name="connsiteX23" fmla="*/ 22345128 w 22346762"/>
              <a:gd name="connsiteY23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0 w 22346762"/>
              <a:gd name="connsiteY13" fmla="*/ 10746432 h 13716000"/>
              <a:gd name="connsiteX14" fmla="*/ 0 w 22346762"/>
              <a:gd name="connsiteY14" fmla="*/ 0 h 13716000"/>
              <a:gd name="connsiteX15" fmla="*/ 22345128 w 22346762"/>
              <a:gd name="connsiteY15" fmla="*/ 0 h 13716000"/>
              <a:gd name="connsiteX16" fmla="*/ 22345128 w 22346762"/>
              <a:gd name="connsiteY16" fmla="*/ 10746432 h 13716000"/>
              <a:gd name="connsiteX17" fmla="*/ 22240138 w 22346762"/>
              <a:gd name="connsiteY17" fmla="*/ 10753407 h 13716000"/>
              <a:gd name="connsiteX18" fmla="*/ 21658888 w 22346762"/>
              <a:gd name="connsiteY18" fmla="*/ 11142948 h 13716000"/>
              <a:gd name="connsiteX19" fmla="*/ 21659705 w 22346762"/>
              <a:gd name="connsiteY19" fmla="*/ 11935507 h 13716000"/>
              <a:gd name="connsiteX20" fmla="*/ 22241757 w 22346762"/>
              <a:gd name="connsiteY20" fmla="*/ 12323847 h 13716000"/>
              <a:gd name="connsiteX21" fmla="*/ 22345128 w 22346762"/>
              <a:gd name="connsiteY21" fmla="*/ 12330501 h 13716000"/>
              <a:gd name="connsiteX22" fmla="*/ 22345128 w 22346762"/>
              <a:gd name="connsiteY22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0 w 22346762"/>
              <a:gd name="connsiteY12" fmla="*/ 10746432 h 13716000"/>
              <a:gd name="connsiteX13" fmla="*/ 0 w 22346762"/>
              <a:gd name="connsiteY13" fmla="*/ 0 h 13716000"/>
              <a:gd name="connsiteX14" fmla="*/ 22345128 w 22346762"/>
              <a:gd name="connsiteY14" fmla="*/ 0 h 13716000"/>
              <a:gd name="connsiteX15" fmla="*/ 22345128 w 22346762"/>
              <a:gd name="connsiteY15" fmla="*/ 10746432 h 13716000"/>
              <a:gd name="connsiteX16" fmla="*/ 22240138 w 22346762"/>
              <a:gd name="connsiteY16" fmla="*/ 10753407 h 13716000"/>
              <a:gd name="connsiteX17" fmla="*/ 21658888 w 22346762"/>
              <a:gd name="connsiteY17" fmla="*/ 11142948 h 13716000"/>
              <a:gd name="connsiteX18" fmla="*/ 21659705 w 22346762"/>
              <a:gd name="connsiteY18" fmla="*/ 11935507 h 13716000"/>
              <a:gd name="connsiteX19" fmla="*/ 22241757 w 22346762"/>
              <a:gd name="connsiteY19" fmla="*/ 12323847 h 13716000"/>
              <a:gd name="connsiteX20" fmla="*/ 22345128 w 22346762"/>
              <a:gd name="connsiteY20" fmla="*/ 12330501 h 13716000"/>
              <a:gd name="connsiteX21" fmla="*/ 22345128 w 22346762"/>
              <a:gd name="connsiteY21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0 w 22346762"/>
              <a:gd name="connsiteY11" fmla="*/ 10746432 h 13716000"/>
              <a:gd name="connsiteX12" fmla="*/ 0 w 22346762"/>
              <a:gd name="connsiteY12" fmla="*/ 0 h 13716000"/>
              <a:gd name="connsiteX13" fmla="*/ 22345128 w 22346762"/>
              <a:gd name="connsiteY13" fmla="*/ 0 h 13716000"/>
              <a:gd name="connsiteX14" fmla="*/ 22345128 w 22346762"/>
              <a:gd name="connsiteY14" fmla="*/ 10746432 h 13716000"/>
              <a:gd name="connsiteX15" fmla="*/ 22240138 w 22346762"/>
              <a:gd name="connsiteY15" fmla="*/ 10753407 h 13716000"/>
              <a:gd name="connsiteX16" fmla="*/ 21658888 w 22346762"/>
              <a:gd name="connsiteY16" fmla="*/ 11142948 h 13716000"/>
              <a:gd name="connsiteX17" fmla="*/ 21659705 w 22346762"/>
              <a:gd name="connsiteY17" fmla="*/ 11935507 h 13716000"/>
              <a:gd name="connsiteX18" fmla="*/ 22241757 w 22346762"/>
              <a:gd name="connsiteY18" fmla="*/ 12323847 h 13716000"/>
              <a:gd name="connsiteX19" fmla="*/ 22345128 w 22346762"/>
              <a:gd name="connsiteY19" fmla="*/ 12330501 h 13716000"/>
              <a:gd name="connsiteX20" fmla="*/ 22345128 w 22346762"/>
              <a:gd name="connsiteY20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0 w 22346762"/>
              <a:gd name="connsiteY10" fmla="*/ 10746432 h 13716000"/>
              <a:gd name="connsiteX11" fmla="*/ 0 w 22346762"/>
              <a:gd name="connsiteY11" fmla="*/ 0 h 13716000"/>
              <a:gd name="connsiteX12" fmla="*/ 22345128 w 22346762"/>
              <a:gd name="connsiteY12" fmla="*/ 0 h 13716000"/>
              <a:gd name="connsiteX13" fmla="*/ 22345128 w 22346762"/>
              <a:gd name="connsiteY13" fmla="*/ 10746432 h 13716000"/>
              <a:gd name="connsiteX14" fmla="*/ 22240138 w 22346762"/>
              <a:gd name="connsiteY14" fmla="*/ 10753407 h 13716000"/>
              <a:gd name="connsiteX15" fmla="*/ 21658888 w 22346762"/>
              <a:gd name="connsiteY15" fmla="*/ 11142948 h 13716000"/>
              <a:gd name="connsiteX16" fmla="*/ 21659705 w 22346762"/>
              <a:gd name="connsiteY16" fmla="*/ 11935507 h 13716000"/>
              <a:gd name="connsiteX17" fmla="*/ 22241757 w 22346762"/>
              <a:gd name="connsiteY17" fmla="*/ 12323847 h 13716000"/>
              <a:gd name="connsiteX18" fmla="*/ 22345128 w 22346762"/>
              <a:gd name="connsiteY18" fmla="*/ 12330501 h 13716000"/>
              <a:gd name="connsiteX19" fmla="*/ 22345128 w 22346762"/>
              <a:gd name="connsiteY19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0 w 22346762"/>
              <a:gd name="connsiteY9" fmla="*/ 10746432 h 13716000"/>
              <a:gd name="connsiteX10" fmla="*/ 0 w 22346762"/>
              <a:gd name="connsiteY10" fmla="*/ 0 h 13716000"/>
              <a:gd name="connsiteX11" fmla="*/ 22345128 w 22346762"/>
              <a:gd name="connsiteY11" fmla="*/ 0 h 13716000"/>
              <a:gd name="connsiteX12" fmla="*/ 22345128 w 22346762"/>
              <a:gd name="connsiteY12" fmla="*/ 10746432 h 13716000"/>
              <a:gd name="connsiteX13" fmla="*/ 22240138 w 22346762"/>
              <a:gd name="connsiteY13" fmla="*/ 10753407 h 13716000"/>
              <a:gd name="connsiteX14" fmla="*/ 21658888 w 22346762"/>
              <a:gd name="connsiteY14" fmla="*/ 11142948 h 13716000"/>
              <a:gd name="connsiteX15" fmla="*/ 21659705 w 22346762"/>
              <a:gd name="connsiteY15" fmla="*/ 11935507 h 13716000"/>
              <a:gd name="connsiteX16" fmla="*/ 22241757 w 22346762"/>
              <a:gd name="connsiteY16" fmla="*/ 12323847 h 13716000"/>
              <a:gd name="connsiteX17" fmla="*/ 22345128 w 22346762"/>
              <a:gd name="connsiteY17" fmla="*/ 12330501 h 13716000"/>
              <a:gd name="connsiteX18" fmla="*/ 22345128 w 22346762"/>
              <a:gd name="connsiteY1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0746432 h 13716000"/>
              <a:gd name="connsiteX9" fmla="*/ 0 w 22346762"/>
              <a:gd name="connsiteY9" fmla="*/ 0 h 13716000"/>
              <a:gd name="connsiteX10" fmla="*/ 22345128 w 22346762"/>
              <a:gd name="connsiteY10" fmla="*/ 0 h 13716000"/>
              <a:gd name="connsiteX11" fmla="*/ 22345128 w 22346762"/>
              <a:gd name="connsiteY11" fmla="*/ 10746432 h 13716000"/>
              <a:gd name="connsiteX12" fmla="*/ 22240138 w 22346762"/>
              <a:gd name="connsiteY12" fmla="*/ 10753407 h 13716000"/>
              <a:gd name="connsiteX13" fmla="*/ 21658888 w 22346762"/>
              <a:gd name="connsiteY13" fmla="*/ 11142948 h 13716000"/>
              <a:gd name="connsiteX14" fmla="*/ 21659705 w 22346762"/>
              <a:gd name="connsiteY14" fmla="*/ 11935507 h 13716000"/>
              <a:gd name="connsiteX15" fmla="*/ 22241757 w 22346762"/>
              <a:gd name="connsiteY15" fmla="*/ 12323847 h 13716000"/>
              <a:gd name="connsiteX16" fmla="*/ 22345128 w 22346762"/>
              <a:gd name="connsiteY16" fmla="*/ 12330501 h 13716000"/>
              <a:gd name="connsiteX17" fmla="*/ 22345128 w 22346762"/>
              <a:gd name="connsiteY1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0 h 13716000"/>
              <a:gd name="connsiteX9" fmla="*/ 22345128 w 22346762"/>
              <a:gd name="connsiteY9" fmla="*/ 0 h 13716000"/>
              <a:gd name="connsiteX10" fmla="*/ 22345128 w 22346762"/>
              <a:gd name="connsiteY10" fmla="*/ 10746432 h 13716000"/>
              <a:gd name="connsiteX11" fmla="*/ 22240138 w 22346762"/>
              <a:gd name="connsiteY11" fmla="*/ 10753407 h 13716000"/>
              <a:gd name="connsiteX12" fmla="*/ 21658888 w 22346762"/>
              <a:gd name="connsiteY12" fmla="*/ 11142948 h 13716000"/>
              <a:gd name="connsiteX13" fmla="*/ 21659705 w 22346762"/>
              <a:gd name="connsiteY13" fmla="*/ 11935507 h 13716000"/>
              <a:gd name="connsiteX14" fmla="*/ 22241757 w 22346762"/>
              <a:gd name="connsiteY14" fmla="*/ 12323847 h 13716000"/>
              <a:gd name="connsiteX15" fmla="*/ 22345128 w 22346762"/>
              <a:gd name="connsiteY15" fmla="*/ 12330501 h 13716000"/>
              <a:gd name="connsiteX16" fmla="*/ 22345128 w 22346762"/>
              <a:gd name="connsiteY1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4288" tIns="14288" rIns="14288" bIns="1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99" y="477210"/>
            <a:ext cx="788601" cy="7886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0FFCCF-0825-5640-9356-04B380975F88}"/>
              </a:ext>
            </a:extLst>
          </p:cNvPr>
          <p:cNvSpPr txBox="1"/>
          <p:nvPr/>
        </p:nvSpPr>
        <p:spPr>
          <a:xfrm>
            <a:off x="8752119" y="4702629"/>
            <a:ext cx="489857" cy="650178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defTabSz="685800"/>
            <a:r>
              <a:rPr lang="ru-RU" sz="2000" b="1" dirty="0" smtClean="0">
                <a:solidFill>
                  <a:srgbClr val="0872D1">
                    <a:lumMod val="50000"/>
                  </a:srgbClr>
                </a:solidFill>
              </a:rPr>
              <a:t>3</a:t>
            </a:r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  <a:p>
            <a:pPr defTabSz="685800"/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175168"/>
              </p:ext>
            </p:extLst>
          </p:nvPr>
        </p:nvGraphicFramePr>
        <p:xfrm>
          <a:off x="750627" y="980251"/>
          <a:ext cx="7529172" cy="269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8549"/>
                <a:gridCol w="60006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100 000 </a:t>
                      </a:r>
                      <a:endParaRPr lang="ru-RU" sz="1400" b="1" kern="1200" dirty="0" smtClean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bg2"/>
                          </a:solidFill>
                        </a:rPr>
                        <a:t>рублей</a:t>
                      </a:r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призванным на военную службу по частичной мобилизации в ВС РФ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300 000 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2"/>
                          </a:solidFill>
                        </a:rPr>
                        <a:t>рублей</a:t>
                      </a:r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2"/>
                          </a:solidFill>
                        </a:rPr>
                        <a:t>добровольно, до персонального оповещения повесткой, изъявившим желание быть призванными на военную службу по частичной мобилизации в ВС РФ в возрасте от 35 лет и старше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300 000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2"/>
                          </a:solidFill>
                        </a:rPr>
                        <a:t>рублей</a:t>
                      </a:r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bg2"/>
                          </a:solidFill>
                        </a:rPr>
                        <a:t>поступившим на военную службу по контракту и назначенным </a:t>
                      </a:r>
                      <a:br>
                        <a:rPr lang="ru-RU" sz="1400" kern="1200" dirty="0" smtClean="0">
                          <a:solidFill>
                            <a:schemeClr val="bg2"/>
                          </a:solidFill>
                        </a:rPr>
                      </a:br>
                      <a:r>
                        <a:rPr lang="ru-RU" sz="1400" kern="1200" dirty="0" smtClean="0">
                          <a:solidFill>
                            <a:schemeClr val="bg2"/>
                          </a:solidFill>
                        </a:rPr>
                        <a:t>в штат именных подразделений Ленинградской области</a:t>
                      </a:r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592036"/>
              </p:ext>
            </p:extLst>
          </p:nvPr>
        </p:nvGraphicFramePr>
        <p:xfrm>
          <a:off x="199916" y="92418"/>
          <a:ext cx="819345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3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6322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Segoe UI Black" panose="020B0A02040204020203" pitchFamily="34" charset="0"/>
                          <a:cs typeface="+mn-cs"/>
                        </a:rPr>
                        <a:t>Региональные единовременные выплаты </a:t>
                      </a:r>
                      <a:r>
                        <a:rPr kumimoji="0" lang="ru-RU" sz="1800" b="1" i="0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Segoe UI Black" panose="020B0A02040204020203" pitchFamily="34" charset="0"/>
                          <a:cs typeface="+mn-cs"/>
                        </a:rPr>
                        <a:t>военнослужащим 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Segoe UI Black" panose="020B0A02040204020203" pitchFamily="34" charset="0"/>
                          <a:cs typeface="+mn-cs"/>
                        </a:rPr>
                        <a:t>(до участия в СВО на территориях Украины, ДНР и ЛНР):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2" name="Picture 2" descr="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60" y="1048328"/>
            <a:ext cx="217483" cy="2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63" y="2142018"/>
            <a:ext cx="217483" cy="2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61" y="3143496"/>
            <a:ext cx="217483" cy="2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06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 bwMode="auto">
          <a:xfrm rot="10800000" flipH="1">
            <a:off x="0" y="0"/>
            <a:ext cx="8674100" cy="51435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1549828 w 22346762"/>
              <a:gd name="connsiteY13" fmla="*/ 10750539 h 13716000"/>
              <a:gd name="connsiteX14" fmla="*/ 11471920 w 22346762"/>
              <a:gd name="connsiteY14" fmla="*/ 10746605 h 13716000"/>
              <a:gd name="connsiteX15" fmla="*/ 11471920 w 22346762"/>
              <a:gd name="connsiteY15" fmla="*/ 10746432 h 13716000"/>
              <a:gd name="connsiteX16" fmla="*/ 11468491 w 22346762"/>
              <a:gd name="connsiteY16" fmla="*/ 10746432 h 13716000"/>
              <a:gd name="connsiteX17" fmla="*/ 0 w 22346762"/>
              <a:gd name="connsiteY17" fmla="*/ 10746432 h 13716000"/>
              <a:gd name="connsiteX18" fmla="*/ 0 w 22346762"/>
              <a:gd name="connsiteY18" fmla="*/ 0 h 13716000"/>
              <a:gd name="connsiteX19" fmla="*/ 22345128 w 22346762"/>
              <a:gd name="connsiteY19" fmla="*/ 0 h 13716000"/>
              <a:gd name="connsiteX20" fmla="*/ 22345128 w 22346762"/>
              <a:gd name="connsiteY20" fmla="*/ 10746432 h 13716000"/>
              <a:gd name="connsiteX21" fmla="*/ 22240138 w 22346762"/>
              <a:gd name="connsiteY21" fmla="*/ 10753407 h 13716000"/>
              <a:gd name="connsiteX22" fmla="*/ 21658888 w 22346762"/>
              <a:gd name="connsiteY22" fmla="*/ 11142948 h 13716000"/>
              <a:gd name="connsiteX23" fmla="*/ 21659705 w 22346762"/>
              <a:gd name="connsiteY23" fmla="*/ 11935507 h 13716000"/>
              <a:gd name="connsiteX24" fmla="*/ 22241757 w 22346762"/>
              <a:gd name="connsiteY24" fmla="*/ 12323847 h 13716000"/>
              <a:gd name="connsiteX25" fmla="*/ 22345128 w 22346762"/>
              <a:gd name="connsiteY25" fmla="*/ 12330501 h 13716000"/>
              <a:gd name="connsiteX26" fmla="*/ 22345128 w 22346762"/>
              <a:gd name="connsiteY26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0750539 h 13716000"/>
              <a:gd name="connsiteX13" fmla="*/ 11471920 w 22346762"/>
              <a:gd name="connsiteY13" fmla="*/ 10746605 h 13716000"/>
              <a:gd name="connsiteX14" fmla="*/ 11471920 w 22346762"/>
              <a:gd name="connsiteY14" fmla="*/ 10746432 h 13716000"/>
              <a:gd name="connsiteX15" fmla="*/ 11468491 w 22346762"/>
              <a:gd name="connsiteY15" fmla="*/ 10746432 h 13716000"/>
              <a:gd name="connsiteX16" fmla="*/ 0 w 22346762"/>
              <a:gd name="connsiteY16" fmla="*/ 10746432 h 13716000"/>
              <a:gd name="connsiteX17" fmla="*/ 0 w 22346762"/>
              <a:gd name="connsiteY17" fmla="*/ 0 h 13716000"/>
              <a:gd name="connsiteX18" fmla="*/ 22345128 w 22346762"/>
              <a:gd name="connsiteY18" fmla="*/ 0 h 13716000"/>
              <a:gd name="connsiteX19" fmla="*/ 22345128 w 22346762"/>
              <a:gd name="connsiteY19" fmla="*/ 10746432 h 13716000"/>
              <a:gd name="connsiteX20" fmla="*/ 22240138 w 22346762"/>
              <a:gd name="connsiteY20" fmla="*/ 10753407 h 13716000"/>
              <a:gd name="connsiteX21" fmla="*/ 21658888 w 22346762"/>
              <a:gd name="connsiteY21" fmla="*/ 11142948 h 13716000"/>
              <a:gd name="connsiteX22" fmla="*/ 21659705 w 22346762"/>
              <a:gd name="connsiteY22" fmla="*/ 11935507 h 13716000"/>
              <a:gd name="connsiteX23" fmla="*/ 22241757 w 22346762"/>
              <a:gd name="connsiteY23" fmla="*/ 12323847 h 13716000"/>
              <a:gd name="connsiteX24" fmla="*/ 22345128 w 22346762"/>
              <a:gd name="connsiteY24" fmla="*/ 12330501 h 13716000"/>
              <a:gd name="connsiteX25" fmla="*/ 22345128 w 22346762"/>
              <a:gd name="connsiteY25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11468491 w 22346762"/>
              <a:gd name="connsiteY14" fmla="*/ 10746432 h 13716000"/>
              <a:gd name="connsiteX15" fmla="*/ 0 w 22346762"/>
              <a:gd name="connsiteY15" fmla="*/ 10746432 h 13716000"/>
              <a:gd name="connsiteX16" fmla="*/ 0 w 22346762"/>
              <a:gd name="connsiteY16" fmla="*/ 0 h 13716000"/>
              <a:gd name="connsiteX17" fmla="*/ 22345128 w 22346762"/>
              <a:gd name="connsiteY17" fmla="*/ 0 h 13716000"/>
              <a:gd name="connsiteX18" fmla="*/ 22345128 w 22346762"/>
              <a:gd name="connsiteY18" fmla="*/ 10746432 h 13716000"/>
              <a:gd name="connsiteX19" fmla="*/ 22240138 w 22346762"/>
              <a:gd name="connsiteY19" fmla="*/ 10753407 h 13716000"/>
              <a:gd name="connsiteX20" fmla="*/ 21658888 w 22346762"/>
              <a:gd name="connsiteY20" fmla="*/ 11142948 h 13716000"/>
              <a:gd name="connsiteX21" fmla="*/ 21659705 w 22346762"/>
              <a:gd name="connsiteY21" fmla="*/ 11935507 h 13716000"/>
              <a:gd name="connsiteX22" fmla="*/ 22241757 w 22346762"/>
              <a:gd name="connsiteY22" fmla="*/ 12323847 h 13716000"/>
              <a:gd name="connsiteX23" fmla="*/ 22345128 w 22346762"/>
              <a:gd name="connsiteY23" fmla="*/ 12330501 h 13716000"/>
              <a:gd name="connsiteX24" fmla="*/ 22345128 w 22346762"/>
              <a:gd name="connsiteY24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0 w 22346762"/>
              <a:gd name="connsiteY14" fmla="*/ 10746432 h 13716000"/>
              <a:gd name="connsiteX15" fmla="*/ 0 w 22346762"/>
              <a:gd name="connsiteY15" fmla="*/ 0 h 13716000"/>
              <a:gd name="connsiteX16" fmla="*/ 22345128 w 22346762"/>
              <a:gd name="connsiteY16" fmla="*/ 0 h 13716000"/>
              <a:gd name="connsiteX17" fmla="*/ 22345128 w 22346762"/>
              <a:gd name="connsiteY17" fmla="*/ 10746432 h 13716000"/>
              <a:gd name="connsiteX18" fmla="*/ 22240138 w 22346762"/>
              <a:gd name="connsiteY18" fmla="*/ 10753407 h 13716000"/>
              <a:gd name="connsiteX19" fmla="*/ 21658888 w 22346762"/>
              <a:gd name="connsiteY19" fmla="*/ 11142948 h 13716000"/>
              <a:gd name="connsiteX20" fmla="*/ 21659705 w 22346762"/>
              <a:gd name="connsiteY20" fmla="*/ 11935507 h 13716000"/>
              <a:gd name="connsiteX21" fmla="*/ 22241757 w 22346762"/>
              <a:gd name="connsiteY21" fmla="*/ 12323847 h 13716000"/>
              <a:gd name="connsiteX22" fmla="*/ 22345128 w 22346762"/>
              <a:gd name="connsiteY22" fmla="*/ 12330501 h 13716000"/>
              <a:gd name="connsiteX23" fmla="*/ 22345128 w 22346762"/>
              <a:gd name="connsiteY23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0 w 22346762"/>
              <a:gd name="connsiteY13" fmla="*/ 10746432 h 13716000"/>
              <a:gd name="connsiteX14" fmla="*/ 0 w 22346762"/>
              <a:gd name="connsiteY14" fmla="*/ 0 h 13716000"/>
              <a:gd name="connsiteX15" fmla="*/ 22345128 w 22346762"/>
              <a:gd name="connsiteY15" fmla="*/ 0 h 13716000"/>
              <a:gd name="connsiteX16" fmla="*/ 22345128 w 22346762"/>
              <a:gd name="connsiteY16" fmla="*/ 10746432 h 13716000"/>
              <a:gd name="connsiteX17" fmla="*/ 22240138 w 22346762"/>
              <a:gd name="connsiteY17" fmla="*/ 10753407 h 13716000"/>
              <a:gd name="connsiteX18" fmla="*/ 21658888 w 22346762"/>
              <a:gd name="connsiteY18" fmla="*/ 11142948 h 13716000"/>
              <a:gd name="connsiteX19" fmla="*/ 21659705 w 22346762"/>
              <a:gd name="connsiteY19" fmla="*/ 11935507 h 13716000"/>
              <a:gd name="connsiteX20" fmla="*/ 22241757 w 22346762"/>
              <a:gd name="connsiteY20" fmla="*/ 12323847 h 13716000"/>
              <a:gd name="connsiteX21" fmla="*/ 22345128 w 22346762"/>
              <a:gd name="connsiteY21" fmla="*/ 12330501 h 13716000"/>
              <a:gd name="connsiteX22" fmla="*/ 22345128 w 22346762"/>
              <a:gd name="connsiteY22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0 w 22346762"/>
              <a:gd name="connsiteY12" fmla="*/ 10746432 h 13716000"/>
              <a:gd name="connsiteX13" fmla="*/ 0 w 22346762"/>
              <a:gd name="connsiteY13" fmla="*/ 0 h 13716000"/>
              <a:gd name="connsiteX14" fmla="*/ 22345128 w 22346762"/>
              <a:gd name="connsiteY14" fmla="*/ 0 h 13716000"/>
              <a:gd name="connsiteX15" fmla="*/ 22345128 w 22346762"/>
              <a:gd name="connsiteY15" fmla="*/ 10746432 h 13716000"/>
              <a:gd name="connsiteX16" fmla="*/ 22240138 w 22346762"/>
              <a:gd name="connsiteY16" fmla="*/ 10753407 h 13716000"/>
              <a:gd name="connsiteX17" fmla="*/ 21658888 w 22346762"/>
              <a:gd name="connsiteY17" fmla="*/ 11142948 h 13716000"/>
              <a:gd name="connsiteX18" fmla="*/ 21659705 w 22346762"/>
              <a:gd name="connsiteY18" fmla="*/ 11935507 h 13716000"/>
              <a:gd name="connsiteX19" fmla="*/ 22241757 w 22346762"/>
              <a:gd name="connsiteY19" fmla="*/ 12323847 h 13716000"/>
              <a:gd name="connsiteX20" fmla="*/ 22345128 w 22346762"/>
              <a:gd name="connsiteY20" fmla="*/ 12330501 h 13716000"/>
              <a:gd name="connsiteX21" fmla="*/ 22345128 w 22346762"/>
              <a:gd name="connsiteY21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0 w 22346762"/>
              <a:gd name="connsiteY11" fmla="*/ 10746432 h 13716000"/>
              <a:gd name="connsiteX12" fmla="*/ 0 w 22346762"/>
              <a:gd name="connsiteY12" fmla="*/ 0 h 13716000"/>
              <a:gd name="connsiteX13" fmla="*/ 22345128 w 22346762"/>
              <a:gd name="connsiteY13" fmla="*/ 0 h 13716000"/>
              <a:gd name="connsiteX14" fmla="*/ 22345128 w 22346762"/>
              <a:gd name="connsiteY14" fmla="*/ 10746432 h 13716000"/>
              <a:gd name="connsiteX15" fmla="*/ 22240138 w 22346762"/>
              <a:gd name="connsiteY15" fmla="*/ 10753407 h 13716000"/>
              <a:gd name="connsiteX16" fmla="*/ 21658888 w 22346762"/>
              <a:gd name="connsiteY16" fmla="*/ 11142948 h 13716000"/>
              <a:gd name="connsiteX17" fmla="*/ 21659705 w 22346762"/>
              <a:gd name="connsiteY17" fmla="*/ 11935507 h 13716000"/>
              <a:gd name="connsiteX18" fmla="*/ 22241757 w 22346762"/>
              <a:gd name="connsiteY18" fmla="*/ 12323847 h 13716000"/>
              <a:gd name="connsiteX19" fmla="*/ 22345128 w 22346762"/>
              <a:gd name="connsiteY19" fmla="*/ 12330501 h 13716000"/>
              <a:gd name="connsiteX20" fmla="*/ 22345128 w 22346762"/>
              <a:gd name="connsiteY20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0 w 22346762"/>
              <a:gd name="connsiteY10" fmla="*/ 10746432 h 13716000"/>
              <a:gd name="connsiteX11" fmla="*/ 0 w 22346762"/>
              <a:gd name="connsiteY11" fmla="*/ 0 h 13716000"/>
              <a:gd name="connsiteX12" fmla="*/ 22345128 w 22346762"/>
              <a:gd name="connsiteY12" fmla="*/ 0 h 13716000"/>
              <a:gd name="connsiteX13" fmla="*/ 22345128 w 22346762"/>
              <a:gd name="connsiteY13" fmla="*/ 10746432 h 13716000"/>
              <a:gd name="connsiteX14" fmla="*/ 22240138 w 22346762"/>
              <a:gd name="connsiteY14" fmla="*/ 10753407 h 13716000"/>
              <a:gd name="connsiteX15" fmla="*/ 21658888 w 22346762"/>
              <a:gd name="connsiteY15" fmla="*/ 11142948 h 13716000"/>
              <a:gd name="connsiteX16" fmla="*/ 21659705 w 22346762"/>
              <a:gd name="connsiteY16" fmla="*/ 11935507 h 13716000"/>
              <a:gd name="connsiteX17" fmla="*/ 22241757 w 22346762"/>
              <a:gd name="connsiteY17" fmla="*/ 12323847 h 13716000"/>
              <a:gd name="connsiteX18" fmla="*/ 22345128 w 22346762"/>
              <a:gd name="connsiteY18" fmla="*/ 12330501 h 13716000"/>
              <a:gd name="connsiteX19" fmla="*/ 22345128 w 22346762"/>
              <a:gd name="connsiteY19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0 w 22346762"/>
              <a:gd name="connsiteY9" fmla="*/ 10746432 h 13716000"/>
              <a:gd name="connsiteX10" fmla="*/ 0 w 22346762"/>
              <a:gd name="connsiteY10" fmla="*/ 0 h 13716000"/>
              <a:gd name="connsiteX11" fmla="*/ 22345128 w 22346762"/>
              <a:gd name="connsiteY11" fmla="*/ 0 h 13716000"/>
              <a:gd name="connsiteX12" fmla="*/ 22345128 w 22346762"/>
              <a:gd name="connsiteY12" fmla="*/ 10746432 h 13716000"/>
              <a:gd name="connsiteX13" fmla="*/ 22240138 w 22346762"/>
              <a:gd name="connsiteY13" fmla="*/ 10753407 h 13716000"/>
              <a:gd name="connsiteX14" fmla="*/ 21658888 w 22346762"/>
              <a:gd name="connsiteY14" fmla="*/ 11142948 h 13716000"/>
              <a:gd name="connsiteX15" fmla="*/ 21659705 w 22346762"/>
              <a:gd name="connsiteY15" fmla="*/ 11935507 h 13716000"/>
              <a:gd name="connsiteX16" fmla="*/ 22241757 w 22346762"/>
              <a:gd name="connsiteY16" fmla="*/ 12323847 h 13716000"/>
              <a:gd name="connsiteX17" fmla="*/ 22345128 w 22346762"/>
              <a:gd name="connsiteY17" fmla="*/ 12330501 h 13716000"/>
              <a:gd name="connsiteX18" fmla="*/ 22345128 w 22346762"/>
              <a:gd name="connsiteY1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0746432 h 13716000"/>
              <a:gd name="connsiteX9" fmla="*/ 0 w 22346762"/>
              <a:gd name="connsiteY9" fmla="*/ 0 h 13716000"/>
              <a:gd name="connsiteX10" fmla="*/ 22345128 w 22346762"/>
              <a:gd name="connsiteY10" fmla="*/ 0 h 13716000"/>
              <a:gd name="connsiteX11" fmla="*/ 22345128 w 22346762"/>
              <a:gd name="connsiteY11" fmla="*/ 10746432 h 13716000"/>
              <a:gd name="connsiteX12" fmla="*/ 22240138 w 22346762"/>
              <a:gd name="connsiteY12" fmla="*/ 10753407 h 13716000"/>
              <a:gd name="connsiteX13" fmla="*/ 21658888 w 22346762"/>
              <a:gd name="connsiteY13" fmla="*/ 11142948 h 13716000"/>
              <a:gd name="connsiteX14" fmla="*/ 21659705 w 22346762"/>
              <a:gd name="connsiteY14" fmla="*/ 11935507 h 13716000"/>
              <a:gd name="connsiteX15" fmla="*/ 22241757 w 22346762"/>
              <a:gd name="connsiteY15" fmla="*/ 12323847 h 13716000"/>
              <a:gd name="connsiteX16" fmla="*/ 22345128 w 22346762"/>
              <a:gd name="connsiteY16" fmla="*/ 12330501 h 13716000"/>
              <a:gd name="connsiteX17" fmla="*/ 22345128 w 22346762"/>
              <a:gd name="connsiteY1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0 h 13716000"/>
              <a:gd name="connsiteX9" fmla="*/ 22345128 w 22346762"/>
              <a:gd name="connsiteY9" fmla="*/ 0 h 13716000"/>
              <a:gd name="connsiteX10" fmla="*/ 22345128 w 22346762"/>
              <a:gd name="connsiteY10" fmla="*/ 10746432 h 13716000"/>
              <a:gd name="connsiteX11" fmla="*/ 22240138 w 22346762"/>
              <a:gd name="connsiteY11" fmla="*/ 10753407 h 13716000"/>
              <a:gd name="connsiteX12" fmla="*/ 21658888 w 22346762"/>
              <a:gd name="connsiteY12" fmla="*/ 11142948 h 13716000"/>
              <a:gd name="connsiteX13" fmla="*/ 21659705 w 22346762"/>
              <a:gd name="connsiteY13" fmla="*/ 11935507 h 13716000"/>
              <a:gd name="connsiteX14" fmla="*/ 22241757 w 22346762"/>
              <a:gd name="connsiteY14" fmla="*/ 12323847 h 13716000"/>
              <a:gd name="connsiteX15" fmla="*/ 22345128 w 22346762"/>
              <a:gd name="connsiteY15" fmla="*/ 12330501 h 13716000"/>
              <a:gd name="connsiteX16" fmla="*/ 22345128 w 22346762"/>
              <a:gd name="connsiteY1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4288" tIns="14288" rIns="14288" bIns="1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99" y="477210"/>
            <a:ext cx="788601" cy="7886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0FFCCF-0825-5640-9356-04B380975F88}"/>
              </a:ext>
            </a:extLst>
          </p:cNvPr>
          <p:cNvSpPr txBox="1"/>
          <p:nvPr/>
        </p:nvSpPr>
        <p:spPr>
          <a:xfrm>
            <a:off x="8752119" y="4702629"/>
            <a:ext cx="489857" cy="650178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defTabSz="685800"/>
            <a:r>
              <a:rPr lang="ru-RU" sz="2000" b="1" dirty="0" smtClean="0">
                <a:solidFill>
                  <a:srgbClr val="0872D1">
                    <a:lumMod val="50000"/>
                  </a:srgbClr>
                </a:solidFill>
              </a:rPr>
              <a:t>4</a:t>
            </a:r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  <a:p>
            <a:pPr defTabSz="685800"/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938410"/>
              </p:ext>
            </p:extLst>
          </p:nvPr>
        </p:nvGraphicFramePr>
        <p:xfrm>
          <a:off x="518616" y="1193572"/>
          <a:ext cx="7915700" cy="290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7873"/>
                <a:gridCol w="245238"/>
                <a:gridCol w="52025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1 000 000 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latin typeface="+mn-lt"/>
                        </a:rPr>
                        <a:t>рублей</a:t>
                      </a:r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1400" kern="120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latin typeface="+mn-lt"/>
                        </a:rPr>
                        <a:t>при установлении 1 группы инвалидности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750 000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latin typeface="+mn-lt"/>
                        </a:rPr>
                        <a:t>рублей</a:t>
                      </a:r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latin typeface="+mn-lt"/>
                        </a:rPr>
                        <a:t>при установлении 2 или 3 группы инвалидности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500 000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latin typeface="+mn-lt"/>
                        </a:rPr>
                        <a:t>рублей</a:t>
                      </a:r>
                    </a:p>
                    <a:p>
                      <a:pPr algn="ctr"/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1400" kern="120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latin typeface="+mn-lt"/>
                        </a:rPr>
                        <a:t>при получении увечья (ранения, контузии, травмы), которое </a:t>
                      </a:r>
                      <a:br>
                        <a:rPr lang="ru-RU" sz="1400" kern="1200" dirty="0" smtClean="0">
                          <a:solidFill>
                            <a:schemeClr val="bg2"/>
                          </a:solidFill>
                          <a:latin typeface="+mn-lt"/>
                        </a:rPr>
                      </a:br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latin typeface="+mn-lt"/>
                        </a:rPr>
                        <a:t>не повлекло стойкого расстройства функций организма, приводящего к ограничению жизнедеятельности </a:t>
                      </a:r>
                      <a:br>
                        <a:rPr lang="ru-RU" sz="1400" kern="1200" dirty="0" smtClean="0">
                          <a:solidFill>
                            <a:schemeClr val="bg2"/>
                          </a:solidFill>
                          <a:latin typeface="+mn-lt"/>
                        </a:rPr>
                      </a:br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latin typeface="+mn-lt"/>
                        </a:rPr>
                        <a:t>и вызывающего необходимость его социальной защиты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822129"/>
              </p:ext>
            </p:extLst>
          </p:nvPr>
        </p:nvGraphicFramePr>
        <p:xfrm>
          <a:off x="95534" y="92418"/>
          <a:ext cx="807947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9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Segoe UI Black" panose="020B0A02040204020203" pitchFamily="34" charset="0"/>
                          <a:cs typeface="+mn-cs"/>
                        </a:rPr>
                        <a:t>Региональные единовременные выплаты </a:t>
                      </a:r>
                      <a:r>
                        <a:rPr kumimoji="0" lang="ru-RU" sz="1800" b="1" i="0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Segoe UI Black" panose="020B0A02040204020203" pitchFamily="34" charset="0"/>
                          <a:cs typeface="+mn-cs"/>
                        </a:rPr>
                        <a:t>участникам СВО 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Segoe UI Black" panose="020B0A02040204020203" pitchFamily="34" charset="0"/>
                          <a:cs typeface="+mn-cs"/>
                        </a:rPr>
                        <a:t>(военнослужащим, сотрудникам Росгвардии),  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-15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Segoe UI Black" panose="020B0A02040204020203" pitchFamily="34" charset="0"/>
                          <a:cs typeface="+mn-cs"/>
                        </a:rPr>
                        <a:t>получившим увечье (ранение, контузию, травму):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79512" y="4167933"/>
            <a:ext cx="6486525" cy="461665"/>
          </a:xfrm>
          <a:prstGeom prst="rect">
            <a:avLst/>
          </a:prstGeom>
          <a:solidFill>
            <a:srgbClr val="FFCC66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П</a:t>
            </a:r>
            <a:r>
              <a:rPr lang="ru-RU" sz="1200" dirty="0" smtClean="0">
                <a:solidFill>
                  <a:schemeClr val="bg2"/>
                </a:solidFill>
              </a:rPr>
              <a:t>редоставляется имеющим </a:t>
            </a:r>
            <a:r>
              <a:rPr lang="ru-RU" sz="1200" dirty="0">
                <a:solidFill>
                  <a:schemeClr val="bg2"/>
                </a:solidFill>
              </a:rPr>
              <a:t>место жительства на территории Ленинградской области </a:t>
            </a:r>
            <a:endParaRPr lang="ru-RU" sz="1200" dirty="0" smtClean="0">
              <a:solidFill>
                <a:schemeClr val="bg2"/>
              </a:solidFill>
            </a:endParaRPr>
          </a:p>
          <a:p>
            <a:pPr algn="ctr"/>
            <a:r>
              <a:rPr lang="ru-RU" sz="1200" dirty="0" smtClean="0">
                <a:solidFill>
                  <a:schemeClr val="bg2"/>
                </a:solidFill>
              </a:rPr>
              <a:t>на </a:t>
            </a:r>
            <a:r>
              <a:rPr lang="ru-RU" sz="1200" dirty="0">
                <a:solidFill>
                  <a:schemeClr val="bg2"/>
                </a:solidFill>
              </a:rPr>
              <a:t>момент получения увечья (ранения, контузии, травмы)</a:t>
            </a:r>
          </a:p>
        </p:txBody>
      </p:sp>
      <p:pic>
        <p:nvPicPr>
          <p:cNvPr id="2050" name="Picture 2" descr="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62" y="1363144"/>
            <a:ext cx="217483" cy="2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61" y="2293025"/>
            <a:ext cx="217483" cy="2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62" y="3319323"/>
            <a:ext cx="217483" cy="2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1859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 bwMode="auto">
          <a:xfrm rot="10800000" flipH="1">
            <a:off x="0" y="0"/>
            <a:ext cx="8674100" cy="51435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1549828 w 22346762"/>
              <a:gd name="connsiteY13" fmla="*/ 10750539 h 13716000"/>
              <a:gd name="connsiteX14" fmla="*/ 11471920 w 22346762"/>
              <a:gd name="connsiteY14" fmla="*/ 10746605 h 13716000"/>
              <a:gd name="connsiteX15" fmla="*/ 11471920 w 22346762"/>
              <a:gd name="connsiteY15" fmla="*/ 10746432 h 13716000"/>
              <a:gd name="connsiteX16" fmla="*/ 11468491 w 22346762"/>
              <a:gd name="connsiteY16" fmla="*/ 10746432 h 13716000"/>
              <a:gd name="connsiteX17" fmla="*/ 0 w 22346762"/>
              <a:gd name="connsiteY17" fmla="*/ 10746432 h 13716000"/>
              <a:gd name="connsiteX18" fmla="*/ 0 w 22346762"/>
              <a:gd name="connsiteY18" fmla="*/ 0 h 13716000"/>
              <a:gd name="connsiteX19" fmla="*/ 22345128 w 22346762"/>
              <a:gd name="connsiteY19" fmla="*/ 0 h 13716000"/>
              <a:gd name="connsiteX20" fmla="*/ 22345128 w 22346762"/>
              <a:gd name="connsiteY20" fmla="*/ 10746432 h 13716000"/>
              <a:gd name="connsiteX21" fmla="*/ 22240138 w 22346762"/>
              <a:gd name="connsiteY21" fmla="*/ 10753407 h 13716000"/>
              <a:gd name="connsiteX22" fmla="*/ 21658888 w 22346762"/>
              <a:gd name="connsiteY22" fmla="*/ 11142948 h 13716000"/>
              <a:gd name="connsiteX23" fmla="*/ 21659705 w 22346762"/>
              <a:gd name="connsiteY23" fmla="*/ 11935507 h 13716000"/>
              <a:gd name="connsiteX24" fmla="*/ 22241757 w 22346762"/>
              <a:gd name="connsiteY24" fmla="*/ 12323847 h 13716000"/>
              <a:gd name="connsiteX25" fmla="*/ 22345128 w 22346762"/>
              <a:gd name="connsiteY25" fmla="*/ 12330501 h 13716000"/>
              <a:gd name="connsiteX26" fmla="*/ 22345128 w 22346762"/>
              <a:gd name="connsiteY26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0750539 h 13716000"/>
              <a:gd name="connsiteX13" fmla="*/ 11471920 w 22346762"/>
              <a:gd name="connsiteY13" fmla="*/ 10746605 h 13716000"/>
              <a:gd name="connsiteX14" fmla="*/ 11471920 w 22346762"/>
              <a:gd name="connsiteY14" fmla="*/ 10746432 h 13716000"/>
              <a:gd name="connsiteX15" fmla="*/ 11468491 w 22346762"/>
              <a:gd name="connsiteY15" fmla="*/ 10746432 h 13716000"/>
              <a:gd name="connsiteX16" fmla="*/ 0 w 22346762"/>
              <a:gd name="connsiteY16" fmla="*/ 10746432 h 13716000"/>
              <a:gd name="connsiteX17" fmla="*/ 0 w 22346762"/>
              <a:gd name="connsiteY17" fmla="*/ 0 h 13716000"/>
              <a:gd name="connsiteX18" fmla="*/ 22345128 w 22346762"/>
              <a:gd name="connsiteY18" fmla="*/ 0 h 13716000"/>
              <a:gd name="connsiteX19" fmla="*/ 22345128 w 22346762"/>
              <a:gd name="connsiteY19" fmla="*/ 10746432 h 13716000"/>
              <a:gd name="connsiteX20" fmla="*/ 22240138 w 22346762"/>
              <a:gd name="connsiteY20" fmla="*/ 10753407 h 13716000"/>
              <a:gd name="connsiteX21" fmla="*/ 21658888 w 22346762"/>
              <a:gd name="connsiteY21" fmla="*/ 11142948 h 13716000"/>
              <a:gd name="connsiteX22" fmla="*/ 21659705 w 22346762"/>
              <a:gd name="connsiteY22" fmla="*/ 11935507 h 13716000"/>
              <a:gd name="connsiteX23" fmla="*/ 22241757 w 22346762"/>
              <a:gd name="connsiteY23" fmla="*/ 12323847 h 13716000"/>
              <a:gd name="connsiteX24" fmla="*/ 22345128 w 22346762"/>
              <a:gd name="connsiteY24" fmla="*/ 12330501 h 13716000"/>
              <a:gd name="connsiteX25" fmla="*/ 22345128 w 22346762"/>
              <a:gd name="connsiteY25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11468491 w 22346762"/>
              <a:gd name="connsiteY14" fmla="*/ 10746432 h 13716000"/>
              <a:gd name="connsiteX15" fmla="*/ 0 w 22346762"/>
              <a:gd name="connsiteY15" fmla="*/ 10746432 h 13716000"/>
              <a:gd name="connsiteX16" fmla="*/ 0 w 22346762"/>
              <a:gd name="connsiteY16" fmla="*/ 0 h 13716000"/>
              <a:gd name="connsiteX17" fmla="*/ 22345128 w 22346762"/>
              <a:gd name="connsiteY17" fmla="*/ 0 h 13716000"/>
              <a:gd name="connsiteX18" fmla="*/ 22345128 w 22346762"/>
              <a:gd name="connsiteY18" fmla="*/ 10746432 h 13716000"/>
              <a:gd name="connsiteX19" fmla="*/ 22240138 w 22346762"/>
              <a:gd name="connsiteY19" fmla="*/ 10753407 h 13716000"/>
              <a:gd name="connsiteX20" fmla="*/ 21658888 w 22346762"/>
              <a:gd name="connsiteY20" fmla="*/ 11142948 h 13716000"/>
              <a:gd name="connsiteX21" fmla="*/ 21659705 w 22346762"/>
              <a:gd name="connsiteY21" fmla="*/ 11935507 h 13716000"/>
              <a:gd name="connsiteX22" fmla="*/ 22241757 w 22346762"/>
              <a:gd name="connsiteY22" fmla="*/ 12323847 h 13716000"/>
              <a:gd name="connsiteX23" fmla="*/ 22345128 w 22346762"/>
              <a:gd name="connsiteY23" fmla="*/ 12330501 h 13716000"/>
              <a:gd name="connsiteX24" fmla="*/ 22345128 w 22346762"/>
              <a:gd name="connsiteY24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0 w 22346762"/>
              <a:gd name="connsiteY14" fmla="*/ 10746432 h 13716000"/>
              <a:gd name="connsiteX15" fmla="*/ 0 w 22346762"/>
              <a:gd name="connsiteY15" fmla="*/ 0 h 13716000"/>
              <a:gd name="connsiteX16" fmla="*/ 22345128 w 22346762"/>
              <a:gd name="connsiteY16" fmla="*/ 0 h 13716000"/>
              <a:gd name="connsiteX17" fmla="*/ 22345128 w 22346762"/>
              <a:gd name="connsiteY17" fmla="*/ 10746432 h 13716000"/>
              <a:gd name="connsiteX18" fmla="*/ 22240138 w 22346762"/>
              <a:gd name="connsiteY18" fmla="*/ 10753407 h 13716000"/>
              <a:gd name="connsiteX19" fmla="*/ 21658888 w 22346762"/>
              <a:gd name="connsiteY19" fmla="*/ 11142948 h 13716000"/>
              <a:gd name="connsiteX20" fmla="*/ 21659705 w 22346762"/>
              <a:gd name="connsiteY20" fmla="*/ 11935507 h 13716000"/>
              <a:gd name="connsiteX21" fmla="*/ 22241757 w 22346762"/>
              <a:gd name="connsiteY21" fmla="*/ 12323847 h 13716000"/>
              <a:gd name="connsiteX22" fmla="*/ 22345128 w 22346762"/>
              <a:gd name="connsiteY22" fmla="*/ 12330501 h 13716000"/>
              <a:gd name="connsiteX23" fmla="*/ 22345128 w 22346762"/>
              <a:gd name="connsiteY23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0 w 22346762"/>
              <a:gd name="connsiteY13" fmla="*/ 10746432 h 13716000"/>
              <a:gd name="connsiteX14" fmla="*/ 0 w 22346762"/>
              <a:gd name="connsiteY14" fmla="*/ 0 h 13716000"/>
              <a:gd name="connsiteX15" fmla="*/ 22345128 w 22346762"/>
              <a:gd name="connsiteY15" fmla="*/ 0 h 13716000"/>
              <a:gd name="connsiteX16" fmla="*/ 22345128 w 22346762"/>
              <a:gd name="connsiteY16" fmla="*/ 10746432 h 13716000"/>
              <a:gd name="connsiteX17" fmla="*/ 22240138 w 22346762"/>
              <a:gd name="connsiteY17" fmla="*/ 10753407 h 13716000"/>
              <a:gd name="connsiteX18" fmla="*/ 21658888 w 22346762"/>
              <a:gd name="connsiteY18" fmla="*/ 11142948 h 13716000"/>
              <a:gd name="connsiteX19" fmla="*/ 21659705 w 22346762"/>
              <a:gd name="connsiteY19" fmla="*/ 11935507 h 13716000"/>
              <a:gd name="connsiteX20" fmla="*/ 22241757 w 22346762"/>
              <a:gd name="connsiteY20" fmla="*/ 12323847 h 13716000"/>
              <a:gd name="connsiteX21" fmla="*/ 22345128 w 22346762"/>
              <a:gd name="connsiteY21" fmla="*/ 12330501 h 13716000"/>
              <a:gd name="connsiteX22" fmla="*/ 22345128 w 22346762"/>
              <a:gd name="connsiteY22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0 w 22346762"/>
              <a:gd name="connsiteY12" fmla="*/ 10746432 h 13716000"/>
              <a:gd name="connsiteX13" fmla="*/ 0 w 22346762"/>
              <a:gd name="connsiteY13" fmla="*/ 0 h 13716000"/>
              <a:gd name="connsiteX14" fmla="*/ 22345128 w 22346762"/>
              <a:gd name="connsiteY14" fmla="*/ 0 h 13716000"/>
              <a:gd name="connsiteX15" fmla="*/ 22345128 w 22346762"/>
              <a:gd name="connsiteY15" fmla="*/ 10746432 h 13716000"/>
              <a:gd name="connsiteX16" fmla="*/ 22240138 w 22346762"/>
              <a:gd name="connsiteY16" fmla="*/ 10753407 h 13716000"/>
              <a:gd name="connsiteX17" fmla="*/ 21658888 w 22346762"/>
              <a:gd name="connsiteY17" fmla="*/ 11142948 h 13716000"/>
              <a:gd name="connsiteX18" fmla="*/ 21659705 w 22346762"/>
              <a:gd name="connsiteY18" fmla="*/ 11935507 h 13716000"/>
              <a:gd name="connsiteX19" fmla="*/ 22241757 w 22346762"/>
              <a:gd name="connsiteY19" fmla="*/ 12323847 h 13716000"/>
              <a:gd name="connsiteX20" fmla="*/ 22345128 w 22346762"/>
              <a:gd name="connsiteY20" fmla="*/ 12330501 h 13716000"/>
              <a:gd name="connsiteX21" fmla="*/ 22345128 w 22346762"/>
              <a:gd name="connsiteY21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0 w 22346762"/>
              <a:gd name="connsiteY11" fmla="*/ 10746432 h 13716000"/>
              <a:gd name="connsiteX12" fmla="*/ 0 w 22346762"/>
              <a:gd name="connsiteY12" fmla="*/ 0 h 13716000"/>
              <a:gd name="connsiteX13" fmla="*/ 22345128 w 22346762"/>
              <a:gd name="connsiteY13" fmla="*/ 0 h 13716000"/>
              <a:gd name="connsiteX14" fmla="*/ 22345128 w 22346762"/>
              <a:gd name="connsiteY14" fmla="*/ 10746432 h 13716000"/>
              <a:gd name="connsiteX15" fmla="*/ 22240138 w 22346762"/>
              <a:gd name="connsiteY15" fmla="*/ 10753407 h 13716000"/>
              <a:gd name="connsiteX16" fmla="*/ 21658888 w 22346762"/>
              <a:gd name="connsiteY16" fmla="*/ 11142948 h 13716000"/>
              <a:gd name="connsiteX17" fmla="*/ 21659705 w 22346762"/>
              <a:gd name="connsiteY17" fmla="*/ 11935507 h 13716000"/>
              <a:gd name="connsiteX18" fmla="*/ 22241757 w 22346762"/>
              <a:gd name="connsiteY18" fmla="*/ 12323847 h 13716000"/>
              <a:gd name="connsiteX19" fmla="*/ 22345128 w 22346762"/>
              <a:gd name="connsiteY19" fmla="*/ 12330501 h 13716000"/>
              <a:gd name="connsiteX20" fmla="*/ 22345128 w 22346762"/>
              <a:gd name="connsiteY20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0 w 22346762"/>
              <a:gd name="connsiteY10" fmla="*/ 10746432 h 13716000"/>
              <a:gd name="connsiteX11" fmla="*/ 0 w 22346762"/>
              <a:gd name="connsiteY11" fmla="*/ 0 h 13716000"/>
              <a:gd name="connsiteX12" fmla="*/ 22345128 w 22346762"/>
              <a:gd name="connsiteY12" fmla="*/ 0 h 13716000"/>
              <a:gd name="connsiteX13" fmla="*/ 22345128 w 22346762"/>
              <a:gd name="connsiteY13" fmla="*/ 10746432 h 13716000"/>
              <a:gd name="connsiteX14" fmla="*/ 22240138 w 22346762"/>
              <a:gd name="connsiteY14" fmla="*/ 10753407 h 13716000"/>
              <a:gd name="connsiteX15" fmla="*/ 21658888 w 22346762"/>
              <a:gd name="connsiteY15" fmla="*/ 11142948 h 13716000"/>
              <a:gd name="connsiteX16" fmla="*/ 21659705 w 22346762"/>
              <a:gd name="connsiteY16" fmla="*/ 11935507 h 13716000"/>
              <a:gd name="connsiteX17" fmla="*/ 22241757 w 22346762"/>
              <a:gd name="connsiteY17" fmla="*/ 12323847 h 13716000"/>
              <a:gd name="connsiteX18" fmla="*/ 22345128 w 22346762"/>
              <a:gd name="connsiteY18" fmla="*/ 12330501 h 13716000"/>
              <a:gd name="connsiteX19" fmla="*/ 22345128 w 22346762"/>
              <a:gd name="connsiteY19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0 w 22346762"/>
              <a:gd name="connsiteY9" fmla="*/ 10746432 h 13716000"/>
              <a:gd name="connsiteX10" fmla="*/ 0 w 22346762"/>
              <a:gd name="connsiteY10" fmla="*/ 0 h 13716000"/>
              <a:gd name="connsiteX11" fmla="*/ 22345128 w 22346762"/>
              <a:gd name="connsiteY11" fmla="*/ 0 h 13716000"/>
              <a:gd name="connsiteX12" fmla="*/ 22345128 w 22346762"/>
              <a:gd name="connsiteY12" fmla="*/ 10746432 h 13716000"/>
              <a:gd name="connsiteX13" fmla="*/ 22240138 w 22346762"/>
              <a:gd name="connsiteY13" fmla="*/ 10753407 h 13716000"/>
              <a:gd name="connsiteX14" fmla="*/ 21658888 w 22346762"/>
              <a:gd name="connsiteY14" fmla="*/ 11142948 h 13716000"/>
              <a:gd name="connsiteX15" fmla="*/ 21659705 w 22346762"/>
              <a:gd name="connsiteY15" fmla="*/ 11935507 h 13716000"/>
              <a:gd name="connsiteX16" fmla="*/ 22241757 w 22346762"/>
              <a:gd name="connsiteY16" fmla="*/ 12323847 h 13716000"/>
              <a:gd name="connsiteX17" fmla="*/ 22345128 w 22346762"/>
              <a:gd name="connsiteY17" fmla="*/ 12330501 h 13716000"/>
              <a:gd name="connsiteX18" fmla="*/ 22345128 w 22346762"/>
              <a:gd name="connsiteY1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0746432 h 13716000"/>
              <a:gd name="connsiteX9" fmla="*/ 0 w 22346762"/>
              <a:gd name="connsiteY9" fmla="*/ 0 h 13716000"/>
              <a:gd name="connsiteX10" fmla="*/ 22345128 w 22346762"/>
              <a:gd name="connsiteY10" fmla="*/ 0 h 13716000"/>
              <a:gd name="connsiteX11" fmla="*/ 22345128 w 22346762"/>
              <a:gd name="connsiteY11" fmla="*/ 10746432 h 13716000"/>
              <a:gd name="connsiteX12" fmla="*/ 22240138 w 22346762"/>
              <a:gd name="connsiteY12" fmla="*/ 10753407 h 13716000"/>
              <a:gd name="connsiteX13" fmla="*/ 21658888 w 22346762"/>
              <a:gd name="connsiteY13" fmla="*/ 11142948 h 13716000"/>
              <a:gd name="connsiteX14" fmla="*/ 21659705 w 22346762"/>
              <a:gd name="connsiteY14" fmla="*/ 11935507 h 13716000"/>
              <a:gd name="connsiteX15" fmla="*/ 22241757 w 22346762"/>
              <a:gd name="connsiteY15" fmla="*/ 12323847 h 13716000"/>
              <a:gd name="connsiteX16" fmla="*/ 22345128 w 22346762"/>
              <a:gd name="connsiteY16" fmla="*/ 12330501 h 13716000"/>
              <a:gd name="connsiteX17" fmla="*/ 22345128 w 22346762"/>
              <a:gd name="connsiteY1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0 h 13716000"/>
              <a:gd name="connsiteX9" fmla="*/ 22345128 w 22346762"/>
              <a:gd name="connsiteY9" fmla="*/ 0 h 13716000"/>
              <a:gd name="connsiteX10" fmla="*/ 22345128 w 22346762"/>
              <a:gd name="connsiteY10" fmla="*/ 10746432 h 13716000"/>
              <a:gd name="connsiteX11" fmla="*/ 22240138 w 22346762"/>
              <a:gd name="connsiteY11" fmla="*/ 10753407 h 13716000"/>
              <a:gd name="connsiteX12" fmla="*/ 21658888 w 22346762"/>
              <a:gd name="connsiteY12" fmla="*/ 11142948 h 13716000"/>
              <a:gd name="connsiteX13" fmla="*/ 21659705 w 22346762"/>
              <a:gd name="connsiteY13" fmla="*/ 11935507 h 13716000"/>
              <a:gd name="connsiteX14" fmla="*/ 22241757 w 22346762"/>
              <a:gd name="connsiteY14" fmla="*/ 12323847 h 13716000"/>
              <a:gd name="connsiteX15" fmla="*/ 22345128 w 22346762"/>
              <a:gd name="connsiteY15" fmla="*/ 12330501 h 13716000"/>
              <a:gd name="connsiteX16" fmla="*/ 22345128 w 22346762"/>
              <a:gd name="connsiteY1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4288" tIns="14288" rIns="14288" bIns="1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99" y="477210"/>
            <a:ext cx="788601" cy="7886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0FFCCF-0825-5640-9356-04B380975F88}"/>
              </a:ext>
            </a:extLst>
          </p:cNvPr>
          <p:cNvSpPr txBox="1"/>
          <p:nvPr/>
        </p:nvSpPr>
        <p:spPr>
          <a:xfrm>
            <a:off x="8752119" y="4702629"/>
            <a:ext cx="489857" cy="650178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defTabSz="685800"/>
            <a:r>
              <a:rPr lang="ru-RU" sz="2000" b="1" dirty="0" smtClean="0">
                <a:solidFill>
                  <a:srgbClr val="0872D1">
                    <a:lumMod val="50000"/>
                  </a:srgbClr>
                </a:solidFill>
              </a:rPr>
              <a:t>5</a:t>
            </a:r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  <a:p>
            <a:pPr defTabSz="685800"/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918915"/>
              </p:ext>
            </p:extLst>
          </p:nvPr>
        </p:nvGraphicFramePr>
        <p:xfrm>
          <a:off x="1039751" y="4344031"/>
          <a:ext cx="7051368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2702"/>
                <a:gridCol w="54286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3 000 000 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latin typeface="+mn-lt"/>
                        </a:rPr>
                        <a:t>рублей</a:t>
                      </a:r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единовременная выплата при получении ранения (</a:t>
                      </a:r>
                      <a:r>
                        <a:rPr lang="ru-RU" sz="1400" kern="1200" dirty="0" smtClean="0">
                          <a:solidFill>
                            <a:schemeClr val="bg2"/>
                          </a:solidFill>
                          <a:latin typeface="+mn-lt"/>
                        </a:rPr>
                        <a:t>контузии, травмы, увечья) (Минобороны России)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4387" y="808198"/>
            <a:ext cx="79220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Мобилизованным</a:t>
            </a:r>
            <a:r>
              <a:rPr lang="ru-RU" b="1" dirty="0" smtClean="0">
                <a:solidFill>
                  <a:schemeClr val="bg2"/>
                </a:solidFill>
              </a:rPr>
              <a:t>:</a:t>
            </a:r>
          </a:p>
          <a:p>
            <a:pPr algn="ctr"/>
            <a:endParaRPr lang="ru-RU" b="1" dirty="0" smtClean="0">
              <a:solidFill>
                <a:schemeClr val="bg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/>
                </a:solidFill>
              </a:rPr>
              <a:t>Освобождение </a:t>
            </a:r>
            <a:r>
              <a:rPr lang="ru-RU" dirty="0">
                <a:solidFill>
                  <a:schemeClr val="bg2"/>
                </a:solidFill>
              </a:rPr>
              <a:t>от пеней за просрочку оплаты услуг ЖКХ и взносов за капремонт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/>
                </a:solidFill>
              </a:rPr>
              <a:t>Кредитные </a:t>
            </a:r>
            <a:r>
              <a:rPr lang="ru-RU" dirty="0" smtClean="0">
                <a:solidFill>
                  <a:schemeClr val="bg2"/>
                </a:solidFill>
              </a:rPr>
              <a:t>каникулы:</a:t>
            </a:r>
          </a:p>
          <a:p>
            <a:pPr algn="just"/>
            <a:r>
              <a:rPr lang="ru-RU" dirty="0" smtClean="0">
                <a:solidFill>
                  <a:schemeClr val="bg2"/>
                </a:solidFill>
              </a:rPr>
              <a:t>	пени </a:t>
            </a:r>
            <a:r>
              <a:rPr lang="ru-RU" dirty="0">
                <a:solidFill>
                  <a:schemeClr val="bg2"/>
                </a:solidFill>
              </a:rPr>
              <a:t>и штрафы начисляться не будут,</a:t>
            </a:r>
          </a:p>
          <a:p>
            <a:pPr algn="just"/>
            <a:r>
              <a:rPr lang="ru-RU" dirty="0" smtClean="0">
                <a:solidFill>
                  <a:schemeClr val="bg2"/>
                </a:solidFill>
              </a:rPr>
              <a:t>	исполнительное </a:t>
            </a:r>
            <a:r>
              <a:rPr lang="ru-RU" dirty="0">
                <a:solidFill>
                  <a:schemeClr val="bg2"/>
                </a:solidFill>
              </a:rPr>
              <a:t>производство по взысканию кредита будет приостановлено,</a:t>
            </a:r>
          </a:p>
          <a:p>
            <a:pPr algn="just"/>
            <a:r>
              <a:rPr lang="ru-RU" dirty="0" smtClean="0">
                <a:solidFill>
                  <a:schemeClr val="bg2"/>
                </a:solidFill>
              </a:rPr>
              <a:t>	банк </a:t>
            </a:r>
            <a:r>
              <a:rPr lang="ru-RU" dirty="0">
                <a:solidFill>
                  <a:schemeClr val="bg2"/>
                </a:solidFill>
              </a:rPr>
              <a:t>не вправе продать залоговое имущество </a:t>
            </a:r>
            <a:r>
              <a:rPr lang="ru-RU" dirty="0" smtClean="0">
                <a:solidFill>
                  <a:schemeClr val="bg2"/>
                </a:solidFill>
              </a:rPr>
              <a:t>гражданина</a:t>
            </a:r>
            <a:endParaRPr lang="ru-RU" dirty="0">
              <a:solidFill>
                <a:schemeClr val="bg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/>
                </a:solidFill>
              </a:rPr>
              <a:t>Дополнительные гарантии для работающих </a:t>
            </a:r>
            <a:r>
              <a:rPr lang="ru-RU" dirty="0" smtClean="0">
                <a:solidFill>
                  <a:schemeClr val="bg2"/>
                </a:solidFill>
              </a:rPr>
              <a:t>граждан:</a:t>
            </a:r>
          </a:p>
          <a:p>
            <a:pPr lvl="1" algn="just"/>
            <a:r>
              <a:rPr lang="ru-RU" dirty="0" smtClean="0">
                <a:solidFill>
                  <a:schemeClr val="bg2"/>
                </a:solidFill>
              </a:rPr>
              <a:t>	приостановление трудового договора до момента окончания военной службы, </a:t>
            </a:r>
          </a:p>
          <a:p>
            <a:pPr lvl="2" algn="just"/>
            <a:r>
              <a:rPr lang="ru-RU" dirty="0">
                <a:solidFill>
                  <a:schemeClr val="bg2"/>
                </a:solidFill>
              </a:rPr>
              <a:t>п</a:t>
            </a:r>
            <a:r>
              <a:rPr lang="ru-RU" dirty="0" smtClean="0">
                <a:solidFill>
                  <a:schemeClr val="bg2"/>
                </a:solidFill>
              </a:rPr>
              <a:t>раво на возвращение к прежним должностным обязанностям в течение 3 месяцев после прохождения военной службы</a:t>
            </a:r>
          </a:p>
          <a:p>
            <a:pPr algn="just"/>
            <a:endParaRPr lang="ru-RU" dirty="0">
              <a:solidFill>
                <a:schemeClr val="bg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018" y="277155"/>
            <a:ext cx="6630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ru-RU" sz="1800" b="1" spc="-150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Федеральные меры социальной поддержки: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604910" y="1244292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604910" y="1660036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0ADBE6-2E4D-7141-BF53-0181DCFF2C5A}"/>
              </a:ext>
            </a:extLst>
          </p:cNvPr>
          <p:cNvSpPr>
            <a:spLocks noChangeAspect="1"/>
          </p:cNvSpPr>
          <p:nvPr/>
        </p:nvSpPr>
        <p:spPr bwMode="auto">
          <a:xfrm>
            <a:off x="604910" y="2727399"/>
            <a:ext cx="239545" cy="234000"/>
          </a:xfrm>
          <a:prstGeom prst="ellipse">
            <a:avLst/>
          </a:prstGeom>
          <a:solidFill>
            <a:srgbClr val="F1A739"/>
          </a:solidFill>
          <a:ln w="12700" cap="flat" cmpd="sng" algn="ctr">
            <a:solidFill>
              <a:srgbClr val="F1A739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018" y="3745442"/>
            <a:ext cx="7922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Участникам СВО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>
                <a:solidFill>
                  <a:schemeClr val="bg2"/>
                </a:solidFill>
              </a:rPr>
              <a:t>(военнослужащим, сотрудникам </a:t>
            </a:r>
            <a:r>
              <a:rPr lang="ru-RU" b="1" dirty="0" smtClean="0">
                <a:solidFill>
                  <a:schemeClr val="bg2"/>
                </a:solidFill>
              </a:rPr>
              <a:t>Росгвардии):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542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 bwMode="auto">
          <a:xfrm rot="10800000" flipH="1">
            <a:off x="0" y="0"/>
            <a:ext cx="8674100" cy="51435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1549828 w 22346762"/>
              <a:gd name="connsiteY13" fmla="*/ 10750539 h 13716000"/>
              <a:gd name="connsiteX14" fmla="*/ 11471920 w 22346762"/>
              <a:gd name="connsiteY14" fmla="*/ 10746605 h 13716000"/>
              <a:gd name="connsiteX15" fmla="*/ 11471920 w 22346762"/>
              <a:gd name="connsiteY15" fmla="*/ 10746432 h 13716000"/>
              <a:gd name="connsiteX16" fmla="*/ 11468491 w 22346762"/>
              <a:gd name="connsiteY16" fmla="*/ 10746432 h 13716000"/>
              <a:gd name="connsiteX17" fmla="*/ 0 w 22346762"/>
              <a:gd name="connsiteY17" fmla="*/ 10746432 h 13716000"/>
              <a:gd name="connsiteX18" fmla="*/ 0 w 22346762"/>
              <a:gd name="connsiteY18" fmla="*/ 0 h 13716000"/>
              <a:gd name="connsiteX19" fmla="*/ 22345128 w 22346762"/>
              <a:gd name="connsiteY19" fmla="*/ 0 h 13716000"/>
              <a:gd name="connsiteX20" fmla="*/ 22345128 w 22346762"/>
              <a:gd name="connsiteY20" fmla="*/ 10746432 h 13716000"/>
              <a:gd name="connsiteX21" fmla="*/ 22240138 w 22346762"/>
              <a:gd name="connsiteY21" fmla="*/ 10753407 h 13716000"/>
              <a:gd name="connsiteX22" fmla="*/ 21658888 w 22346762"/>
              <a:gd name="connsiteY22" fmla="*/ 11142948 h 13716000"/>
              <a:gd name="connsiteX23" fmla="*/ 21659705 w 22346762"/>
              <a:gd name="connsiteY23" fmla="*/ 11935507 h 13716000"/>
              <a:gd name="connsiteX24" fmla="*/ 22241757 w 22346762"/>
              <a:gd name="connsiteY24" fmla="*/ 12323847 h 13716000"/>
              <a:gd name="connsiteX25" fmla="*/ 22345128 w 22346762"/>
              <a:gd name="connsiteY25" fmla="*/ 12330501 h 13716000"/>
              <a:gd name="connsiteX26" fmla="*/ 22345128 w 22346762"/>
              <a:gd name="connsiteY26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0750539 h 13716000"/>
              <a:gd name="connsiteX13" fmla="*/ 11471920 w 22346762"/>
              <a:gd name="connsiteY13" fmla="*/ 10746605 h 13716000"/>
              <a:gd name="connsiteX14" fmla="*/ 11471920 w 22346762"/>
              <a:gd name="connsiteY14" fmla="*/ 10746432 h 13716000"/>
              <a:gd name="connsiteX15" fmla="*/ 11468491 w 22346762"/>
              <a:gd name="connsiteY15" fmla="*/ 10746432 h 13716000"/>
              <a:gd name="connsiteX16" fmla="*/ 0 w 22346762"/>
              <a:gd name="connsiteY16" fmla="*/ 10746432 h 13716000"/>
              <a:gd name="connsiteX17" fmla="*/ 0 w 22346762"/>
              <a:gd name="connsiteY17" fmla="*/ 0 h 13716000"/>
              <a:gd name="connsiteX18" fmla="*/ 22345128 w 22346762"/>
              <a:gd name="connsiteY18" fmla="*/ 0 h 13716000"/>
              <a:gd name="connsiteX19" fmla="*/ 22345128 w 22346762"/>
              <a:gd name="connsiteY19" fmla="*/ 10746432 h 13716000"/>
              <a:gd name="connsiteX20" fmla="*/ 22240138 w 22346762"/>
              <a:gd name="connsiteY20" fmla="*/ 10753407 h 13716000"/>
              <a:gd name="connsiteX21" fmla="*/ 21658888 w 22346762"/>
              <a:gd name="connsiteY21" fmla="*/ 11142948 h 13716000"/>
              <a:gd name="connsiteX22" fmla="*/ 21659705 w 22346762"/>
              <a:gd name="connsiteY22" fmla="*/ 11935507 h 13716000"/>
              <a:gd name="connsiteX23" fmla="*/ 22241757 w 22346762"/>
              <a:gd name="connsiteY23" fmla="*/ 12323847 h 13716000"/>
              <a:gd name="connsiteX24" fmla="*/ 22345128 w 22346762"/>
              <a:gd name="connsiteY24" fmla="*/ 12330501 h 13716000"/>
              <a:gd name="connsiteX25" fmla="*/ 22345128 w 22346762"/>
              <a:gd name="connsiteY25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11468491 w 22346762"/>
              <a:gd name="connsiteY14" fmla="*/ 10746432 h 13716000"/>
              <a:gd name="connsiteX15" fmla="*/ 0 w 22346762"/>
              <a:gd name="connsiteY15" fmla="*/ 10746432 h 13716000"/>
              <a:gd name="connsiteX16" fmla="*/ 0 w 22346762"/>
              <a:gd name="connsiteY16" fmla="*/ 0 h 13716000"/>
              <a:gd name="connsiteX17" fmla="*/ 22345128 w 22346762"/>
              <a:gd name="connsiteY17" fmla="*/ 0 h 13716000"/>
              <a:gd name="connsiteX18" fmla="*/ 22345128 w 22346762"/>
              <a:gd name="connsiteY18" fmla="*/ 10746432 h 13716000"/>
              <a:gd name="connsiteX19" fmla="*/ 22240138 w 22346762"/>
              <a:gd name="connsiteY19" fmla="*/ 10753407 h 13716000"/>
              <a:gd name="connsiteX20" fmla="*/ 21658888 w 22346762"/>
              <a:gd name="connsiteY20" fmla="*/ 11142948 h 13716000"/>
              <a:gd name="connsiteX21" fmla="*/ 21659705 w 22346762"/>
              <a:gd name="connsiteY21" fmla="*/ 11935507 h 13716000"/>
              <a:gd name="connsiteX22" fmla="*/ 22241757 w 22346762"/>
              <a:gd name="connsiteY22" fmla="*/ 12323847 h 13716000"/>
              <a:gd name="connsiteX23" fmla="*/ 22345128 w 22346762"/>
              <a:gd name="connsiteY23" fmla="*/ 12330501 h 13716000"/>
              <a:gd name="connsiteX24" fmla="*/ 22345128 w 22346762"/>
              <a:gd name="connsiteY24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0 w 22346762"/>
              <a:gd name="connsiteY14" fmla="*/ 10746432 h 13716000"/>
              <a:gd name="connsiteX15" fmla="*/ 0 w 22346762"/>
              <a:gd name="connsiteY15" fmla="*/ 0 h 13716000"/>
              <a:gd name="connsiteX16" fmla="*/ 22345128 w 22346762"/>
              <a:gd name="connsiteY16" fmla="*/ 0 h 13716000"/>
              <a:gd name="connsiteX17" fmla="*/ 22345128 w 22346762"/>
              <a:gd name="connsiteY17" fmla="*/ 10746432 h 13716000"/>
              <a:gd name="connsiteX18" fmla="*/ 22240138 w 22346762"/>
              <a:gd name="connsiteY18" fmla="*/ 10753407 h 13716000"/>
              <a:gd name="connsiteX19" fmla="*/ 21658888 w 22346762"/>
              <a:gd name="connsiteY19" fmla="*/ 11142948 h 13716000"/>
              <a:gd name="connsiteX20" fmla="*/ 21659705 w 22346762"/>
              <a:gd name="connsiteY20" fmla="*/ 11935507 h 13716000"/>
              <a:gd name="connsiteX21" fmla="*/ 22241757 w 22346762"/>
              <a:gd name="connsiteY21" fmla="*/ 12323847 h 13716000"/>
              <a:gd name="connsiteX22" fmla="*/ 22345128 w 22346762"/>
              <a:gd name="connsiteY22" fmla="*/ 12330501 h 13716000"/>
              <a:gd name="connsiteX23" fmla="*/ 22345128 w 22346762"/>
              <a:gd name="connsiteY23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0 w 22346762"/>
              <a:gd name="connsiteY13" fmla="*/ 10746432 h 13716000"/>
              <a:gd name="connsiteX14" fmla="*/ 0 w 22346762"/>
              <a:gd name="connsiteY14" fmla="*/ 0 h 13716000"/>
              <a:gd name="connsiteX15" fmla="*/ 22345128 w 22346762"/>
              <a:gd name="connsiteY15" fmla="*/ 0 h 13716000"/>
              <a:gd name="connsiteX16" fmla="*/ 22345128 w 22346762"/>
              <a:gd name="connsiteY16" fmla="*/ 10746432 h 13716000"/>
              <a:gd name="connsiteX17" fmla="*/ 22240138 w 22346762"/>
              <a:gd name="connsiteY17" fmla="*/ 10753407 h 13716000"/>
              <a:gd name="connsiteX18" fmla="*/ 21658888 w 22346762"/>
              <a:gd name="connsiteY18" fmla="*/ 11142948 h 13716000"/>
              <a:gd name="connsiteX19" fmla="*/ 21659705 w 22346762"/>
              <a:gd name="connsiteY19" fmla="*/ 11935507 h 13716000"/>
              <a:gd name="connsiteX20" fmla="*/ 22241757 w 22346762"/>
              <a:gd name="connsiteY20" fmla="*/ 12323847 h 13716000"/>
              <a:gd name="connsiteX21" fmla="*/ 22345128 w 22346762"/>
              <a:gd name="connsiteY21" fmla="*/ 12330501 h 13716000"/>
              <a:gd name="connsiteX22" fmla="*/ 22345128 w 22346762"/>
              <a:gd name="connsiteY22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0 w 22346762"/>
              <a:gd name="connsiteY12" fmla="*/ 10746432 h 13716000"/>
              <a:gd name="connsiteX13" fmla="*/ 0 w 22346762"/>
              <a:gd name="connsiteY13" fmla="*/ 0 h 13716000"/>
              <a:gd name="connsiteX14" fmla="*/ 22345128 w 22346762"/>
              <a:gd name="connsiteY14" fmla="*/ 0 h 13716000"/>
              <a:gd name="connsiteX15" fmla="*/ 22345128 w 22346762"/>
              <a:gd name="connsiteY15" fmla="*/ 10746432 h 13716000"/>
              <a:gd name="connsiteX16" fmla="*/ 22240138 w 22346762"/>
              <a:gd name="connsiteY16" fmla="*/ 10753407 h 13716000"/>
              <a:gd name="connsiteX17" fmla="*/ 21658888 w 22346762"/>
              <a:gd name="connsiteY17" fmla="*/ 11142948 h 13716000"/>
              <a:gd name="connsiteX18" fmla="*/ 21659705 w 22346762"/>
              <a:gd name="connsiteY18" fmla="*/ 11935507 h 13716000"/>
              <a:gd name="connsiteX19" fmla="*/ 22241757 w 22346762"/>
              <a:gd name="connsiteY19" fmla="*/ 12323847 h 13716000"/>
              <a:gd name="connsiteX20" fmla="*/ 22345128 w 22346762"/>
              <a:gd name="connsiteY20" fmla="*/ 12330501 h 13716000"/>
              <a:gd name="connsiteX21" fmla="*/ 22345128 w 22346762"/>
              <a:gd name="connsiteY21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0 w 22346762"/>
              <a:gd name="connsiteY11" fmla="*/ 10746432 h 13716000"/>
              <a:gd name="connsiteX12" fmla="*/ 0 w 22346762"/>
              <a:gd name="connsiteY12" fmla="*/ 0 h 13716000"/>
              <a:gd name="connsiteX13" fmla="*/ 22345128 w 22346762"/>
              <a:gd name="connsiteY13" fmla="*/ 0 h 13716000"/>
              <a:gd name="connsiteX14" fmla="*/ 22345128 w 22346762"/>
              <a:gd name="connsiteY14" fmla="*/ 10746432 h 13716000"/>
              <a:gd name="connsiteX15" fmla="*/ 22240138 w 22346762"/>
              <a:gd name="connsiteY15" fmla="*/ 10753407 h 13716000"/>
              <a:gd name="connsiteX16" fmla="*/ 21658888 w 22346762"/>
              <a:gd name="connsiteY16" fmla="*/ 11142948 h 13716000"/>
              <a:gd name="connsiteX17" fmla="*/ 21659705 w 22346762"/>
              <a:gd name="connsiteY17" fmla="*/ 11935507 h 13716000"/>
              <a:gd name="connsiteX18" fmla="*/ 22241757 w 22346762"/>
              <a:gd name="connsiteY18" fmla="*/ 12323847 h 13716000"/>
              <a:gd name="connsiteX19" fmla="*/ 22345128 w 22346762"/>
              <a:gd name="connsiteY19" fmla="*/ 12330501 h 13716000"/>
              <a:gd name="connsiteX20" fmla="*/ 22345128 w 22346762"/>
              <a:gd name="connsiteY20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0 w 22346762"/>
              <a:gd name="connsiteY10" fmla="*/ 10746432 h 13716000"/>
              <a:gd name="connsiteX11" fmla="*/ 0 w 22346762"/>
              <a:gd name="connsiteY11" fmla="*/ 0 h 13716000"/>
              <a:gd name="connsiteX12" fmla="*/ 22345128 w 22346762"/>
              <a:gd name="connsiteY12" fmla="*/ 0 h 13716000"/>
              <a:gd name="connsiteX13" fmla="*/ 22345128 w 22346762"/>
              <a:gd name="connsiteY13" fmla="*/ 10746432 h 13716000"/>
              <a:gd name="connsiteX14" fmla="*/ 22240138 w 22346762"/>
              <a:gd name="connsiteY14" fmla="*/ 10753407 h 13716000"/>
              <a:gd name="connsiteX15" fmla="*/ 21658888 w 22346762"/>
              <a:gd name="connsiteY15" fmla="*/ 11142948 h 13716000"/>
              <a:gd name="connsiteX16" fmla="*/ 21659705 w 22346762"/>
              <a:gd name="connsiteY16" fmla="*/ 11935507 h 13716000"/>
              <a:gd name="connsiteX17" fmla="*/ 22241757 w 22346762"/>
              <a:gd name="connsiteY17" fmla="*/ 12323847 h 13716000"/>
              <a:gd name="connsiteX18" fmla="*/ 22345128 w 22346762"/>
              <a:gd name="connsiteY18" fmla="*/ 12330501 h 13716000"/>
              <a:gd name="connsiteX19" fmla="*/ 22345128 w 22346762"/>
              <a:gd name="connsiteY19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0 w 22346762"/>
              <a:gd name="connsiteY9" fmla="*/ 10746432 h 13716000"/>
              <a:gd name="connsiteX10" fmla="*/ 0 w 22346762"/>
              <a:gd name="connsiteY10" fmla="*/ 0 h 13716000"/>
              <a:gd name="connsiteX11" fmla="*/ 22345128 w 22346762"/>
              <a:gd name="connsiteY11" fmla="*/ 0 h 13716000"/>
              <a:gd name="connsiteX12" fmla="*/ 22345128 w 22346762"/>
              <a:gd name="connsiteY12" fmla="*/ 10746432 h 13716000"/>
              <a:gd name="connsiteX13" fmla="*/ 22240138 w 22346762"/>
              <a:gd name="connsiteY13" fmla="*/ 10753407 h 13716000"/>
              <a:gd name="connsiteX14" fmla="*/ 21658888 w 22346762"/>
              <a:gd name="connsiteY14" fmla="*/ 11142948 h 13716000"/>
              <a:gd name="connsiteX15" fmla="*/ 21659705 w 22346762"/>
              <a:gd name="connsiteY15" fmla="*/ 11935507 h 13716000"/>
              <a:gd name="connsiteX16" fmla="*/ 22241757 w 22346762"/>
              <a:gd name="connsiteY16" fmla="*/ 12323847 h 13716000"/>
              <a:gd name="connsiteX17" fmla="*/ 22345128 w 22346762"/>
              <a:gd name="connsiteY17" fmla="*/ 12330501 h 13716000"/>
              <a:gd name="connsiteX18" fmla="*/ 22345128 w 22346762"/>
              <a:gd name="connsiteY1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0746432 h 13716000"/>
              <a:gd name="connsiteX9" fmla="*/ 0 w 22346762"/>
              <a:gd name="connsiteY9" fmla="*/ 0 h 13716000"/>
              <a:gd name="connsiteX10" fmla="*/ 22345128 w 22346762"/>
              <a:gd name="connsiteY10" fmla="*/ 0 h 13716000"/>
              <a:gd name="connsiteX11" fmla="*/ 22345128 w 22346762"/>
              <a:gd name="connsiteY11" fmla="*/ 10746432 h 13716000"/>
              <a:gd name="connsiteX12" fmla="*/ 22240138 w 22346762"/>
              <a:gd name="connsiteY12" fmla="*/ 10753407 h 13716000"/>
              <a:gd name="connsiteX13" fmla="*/ 21658888 w 22346762"/>
              <a:gd name="connsiteY13" fmla="*/ 11142948 h 13716000"/>
              <a:gd name="connsiteX14" fmla="*/ 21659705 w 22346762"/>
              <a:gd name="connsiteY14" fmla="*/ 11935507 h 13716000"/>
              <a:gd name="connsiteX15" fmla="*/ 22241757 w 22346762"/>
              <a:gd name="connsiteY15" fmla="*/ 12323847 h 13716000"/>
              <a:gd name="connsiteX16" fmla="*/ 22345128 w 22346762"/>
              <a:gd name="connsiteY16" fmla="*/ 12330501 h 13716000"/>
              <a:gd name="connsiteX17" fmla="*/ 22345128 w 22346762"/>
              <a:gd name="connsiteY1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0 h 13716000"/>
              <a:gd name="connsiteX9" fmla="*/ 22345128 w 22346762"/>
              <a:gd name="connsiteY9" fmla="*/ 0 h 13716000"/>
              <a:gd name="connsiteX10" fmla="*/ 22345128 w 22346762"/>
              <a:gd name="connsiteY10" fmla="*/ 10746432 h 13716000"/>
              <a:gd name="connsiteX11" fmla="*/ 22240138 w 22346762"/>
              <a:gd name="connsiteY11" fmla="*/ 10753407 h 13716000"/>
              <a:gd name="connsiteX12" fmla="*/ 21658888 w 22346762"/>
              <a:gd name="connsiteY12" fmla="*/ 11142948 h 13716000"/>
              <a:gd name="connsiteX13" fmla="*/ 21659705 w 22346762"/>
              <a:gd name="connsiteY13" fmla="*/ 11935507 h 13716000"/>
              <a:gd name="connsiteX14" fmla="*/ 22241757 w 22346762"/>
              <a:gd name="connsiteY14" fmla="*/ 12323847 h 13716000"/>
              <a:gd name="connsiteX15" fmla="*/ 22345128 w 22346762"/>
              <a:gd name="connsiteY15" fmla="*/ 12330501 h 13716000"/>
              <a:gd name="connsiteX16" fmla="*/ 22345128 w 22346762"/>
              <a:gd name="connsiteY1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4288" tIns="14288" rIns="14288" bIns="1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99" y="477210"/>
            <a:ext cx="788601" cy="7886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0FFCCF-0825-5640-9356-04B380975F88}"/>
              </a:ext>
            </a:extLst>
          </p:cNvPr>
          <p:cNvSpPr txBox="1"/>
          <p:nvPr/>
        </p:nvSpPr>
        <p:spPr>
          <a:xfrm>
            <a:off x="8752119" y="4702629"/>
            <a:ext cx="489857" cy="650178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defTabSz="685800"/>
            <a:r>
              <a:rPr lang="ru-RU" sz="2000" b="1" dirty="0" smtClean="0">
                <a:solidFill>
                  <a:srgbClr val="0872D1">
                    <a:lumMod val="50000"/>
                  </a:srgbClr>
                </a:solidFill>
              </a:rPr>
              <a:t>6</a:t>
            </a:r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  <a:p>
            <a:pPr defTabSz="685800"/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9264"/>
            <a:ext cx="8674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ru-RU" sz="1800" b="1" spc="-150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Региональные меры социальной поддержки </a:t>
            </a:r>
            <a:r>
              <a:rPr lang="ru-RU" sz="1800" b="1" spc="-150" dirty="0" smtClean="0">
                <a:solidFill>
                  <a:schemeClr val="accent3">
                    <a:lumMod val="75000"/>
                  </a:schemeClr>
                </a:solidFill>
                <a:ea typeface="Segoe UI Black" panose="020B0A02040204020203" pitchFamily="34" charset="0"/>
              </a:rPr>
              <a:t>мобилизованным  </a:t>
            </a:r>
            <a:r>
              <a:rPr lang="ru-RU" sz="1800" b="1" spc="-150" dirty="0" smtClean="0">
                <a:solidFill>
                  <a:schemeClr val="bg2"/>
                </a:solidFill>
                <a:ea typeface="Segoe UI Black" panose="020B0A02040204020203" pitchFamily="34" charset="0"/>
              </a:rPr>
              <a:t>и их </a:t>
            </a:r>
            <a:r>
              <a:rPr lang="ru-RU" sz="1800" b="1" spc="-150" dirty="0" smtClean="0">
                <a:solidFill>
                  <a:schemeClr val="accent3">
                    <a:lumMod val="75000"/>
                  </a:schemeClr>
                </a:solidFill>
                <a:ea typeface="Segoe UI Black" panose="020B0A02040204020203" pitchFamily="34" charset="0"/>
              </a:rPr>
              <a:t>семьям</a:t>
            </a:r>
            <a:r>
              <a:rPr lang="ru-RU" sz="1800" b="1" spc="-150" dirty="0" smtClean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:</a:t>
            </a:r>
            <a:endParaRPr lang="ru-RU" sz="1800" b="1" spc="-150" dirty="0">
              <a:solidFill>
                <a:schemeClr val="accent6">
                  <a:lumMod val="50000"/>
                </a:schemeClr>
              </a:solidFill>
              <a:ea typeface="Segoe UI Black" panose="020B0A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251" y="502218"/>
            <a:ext cx="79795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/>
                </a:solidFill>
              </a:rPr>
              <a:t>право </a:t>
            </a:r>
            <a:r>
              <a:rPr lang="ru-RU" dirty="0">
                <a:solidFill>
                  <a:schemeClr val="bg2"/>
                </a:solidFill>
              </a:rPr>
              <a:t>на льготный проезд  (стоимость месячного проездного составит 433 руб.) 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на </a:t>
            </a:r>
            <a:r>
              <a:rPr lang="ru-RU" dirty="0">
                <a:solidFill>
                  <a:schemeClr val="bg2"/>
                </a:solidFill>
              </a:rPr>
              <a:t>автомобильном транспорте по маршрутам регулярных перевозок в </a:t>
            </a:r>
            <a:r>
              <a:rPr lang="ru-RU" dirty="0" smtClean="0">
                <a:solidFill>
                  <a:schemeClr val="bg2"/>
                </a:solidFill>
              </a:rPr>
              <a:t>Ленобласти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/>
                </a:solidFill>
              </a:rPr>
              <a:t>внеочередное </a:t>
            </a:r>
            <a:r>
              <a:rPr lang="ru-RU" dirty="0">
                <a:solidFill>
                  <a:schemeClr val="bg2"/>
                </a:solidFill>
              </a:rPr>
              <a:t>место в детском саду, а также в колледжах, лицеях и </a:t>
            </a:r>
            <a:r>
              <a:rPr lang="ru-RU" dirty="0" smtClean="0">
                <a:solidFill>
                  <a:schemeClr val="bg2"/>
                </a:solidFill>
              </a:rPr>
              <a:t>техникумах для детей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/>
                </a:solidFill>
              </a:rPr>
              <a:t>бесплатное горячее питание в школах для учащихся </a:t>
            </a:r>
            <a:r>
              <a:rPr lang="ru-RU" dirty="0">
                <a:solidFill>
                  <a:schemeClr val="bg2"/>
                </a:solidFill>
              </a:rPr>
              <a:t>5-11 </a:t>
            </a:r>
            <a:r>
              <a:rPr lang="ru-RU" dirty="0" smtClean="0">
                <a:solidFill>
                  <a:schemeClr val="bg2"/>
                </a:solidFill>
              </a:rPr>
              <a:t>классов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/>
                </a:solidFill>
              </a:rPr>
              <a:t>первоочередные </a:t>
            </a:r>
            <a:r>
              <a:rPr lang="ru-RU" dirty="0">
                <a:solidFill>
                  <a:schemeClr val="bg2"/>
                </a:solidFill>
              </a:rPr>
              <a:t>места в домах-интернатах и центрах социального </a:t>
            </a:r>
            <a:r>
              <a:rPr lang="ru-RU" dirty="0" smtClean="0">
                <a:solidFill>
                  <a:schemeClr val="bg2"/>
                </a:solidFill>
              </a:rPr>
              <a:t>обслуживания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/>
                </a:solidFill>
              </a:rPr>
              <a:t>бесплатный курс оздоровительного отдыха в Геронтологическом </a:t>
            </a:r>
            <a:r>
              <a:rPr lang="ru-RU" dirty="0" smtClean="0">
                <a:solidFill>
                  <a:schemeClr val="bg2"/>
                </a:solidFill>
              </a:rPr>
              <a:t>центре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/>
                </a:solidFill>
              </a:rPr>
              <a:t>бесплатный прокат технических средств </a:t>
            </a:r>
            <a:r>
              <a:rPr lang="ru-RU" dirty="0" smtClean="0">
                <a:solidFill>
                  <a:schemeClr val="bg2"/>
                </a:solidFill>
              </a:rPr>
              <a:t>реабилитации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/>
                </a:solidFill>
              </a:rPr>
              <a:t>компенсация </a:t>
            </a:r>
            <a:r>
              <a:rPr lang="ru-RU" dirty="0">
                <a:solidFill>
                  <a:schemeClr val="bg2"/>
                </a:solidFill>
              </a:rPr>
              <a:t>50% расходов на оплату ЖКУ</a:t>
            </a:r>
            <a:endParaRPr lang="ru-RU" dirty="0" smtClean="0">
              <a:solidFill>
                <a:schemeClr val="bg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/>
                </a:solidFill>
              </a:rPr>
              <a:t>содействие </a:t>
            </a:r>
            <a:r>
              <a:rPr lang="ru-RU" dirty="0">
                <a:solidFill>
                  <a:schemeClr val="bg2"/>
                </a:solidFill>
              </a:rPr>
              <a:t>в трудоустройстве членов </a:t>
            </a:r>
            <a:r>
              <a:rPr lang="ru-RU" dirty="0" smtClean="0">
                <a:solidFill>
                  <a:schemeClr val="bg2"/>
                </a:solidFill>
              </a:rPr>
              <a:t>семей: психологическая помощь, переобучение</a:t>
            </a:r>
            <a:r>
              <a:rPr lang="ru-RU" dirty="0">
                <a:solidFill>
                  <a:schemeClr val="bg2"/>
                </a:solidFill>
              </a:rPr>
              <a:t>, повышение квалификации, получение новых </a:t>
            </a:r>
            <a:r>
              <a:rPr lang="ru-RU" dirty="0" smtClean="0">
                <a:solidFill>
                  <a:schemeClr val="bg2"/>
                </a:solidFill>
              </a:rPr>
              <a:t>профессий, закрепление </a:t>
            </a:r>
            <a:r>
              <a:rPr lang="ru-RU" dirty="0">
                <a:solidFill>
                  <a:schemeClr val="bg2"/>
                </a:solidFill>
              </a:rPr>
              <a:t>карьерных консультантов и сопровождение до </a:t>
            </a:r>
            <a:r>
              <a:rPr lang="ru-RU" dirty="0" smtClean="0">
                <a:solidFill>
                  <a:schemeClr val="bg2"/>
                </a:solidFill>
              </a:rPr>
              <a:t>трудоустройства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/>
                </a:solidFill>
              </a:rPr>
              <a:t>кредитные каникулы по </a:t>
            </a:r>
            <a:r>
              <a:rPr lang="ru-RU" dirty="0" err="1">
                <a:solidFill>
                  <a:schemeClr val="bg2"/>
                </a:solidFill>
              </a:rPr>
              <a:t>микрозаймам</a:t>
            </a:r>
            <a:r>
              <a:rPr lang="ru-RU" dirty="0">
                <a:solidFill>
                  <a:schemeClr val="bg2"/>
                </a:solidFill>
              </a:rPr>
              <a:t> региональной </a:t>
            </a:r>
            <a:r>
              <a:rPr lang="ru-RU" dirty="0" err="1">
                <a:solidFill>
                  <a:schemeClr val="bg2"/>
                </a:solidFill>
              </a:rPr>
              <a:t>микрокредитной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компании для ИП 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и </a:t>
            </a:r>
            <a:r>
              <a:rPr lang="ru-RU" dirty="0" err="1" smtClean="0">
                <a:solidFill>
                  <a:schemeClr val="bg2"/>
                </a:solidFill>
              </a:rPr>
              <a:t>самозанятых</a:t>
            </a:r>
            <a:endParaRPr lang="ru-RU" dirty="0" smtClean="0">
              <a:solidFill>
                <a:schemeClr val="bg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8" name="Рисунок 7" descr="👨‍👩‍👧‍👦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1105302"/>
            <a:ext cx="306387" cy="30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🍽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1" y="1580383"/>
            <a:ext cx="306388" cy="30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👨‍🦳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0" y="2418556"/>
            <a:ext cx="306387" cy="30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💡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3220706"/>
            <a:ext cx="347330" cy="34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🏡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4" y="1989173"/>
            <a:ext cx="306388" cy="306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💼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4" y="3698378"/>
            <a:ext cx="306388" cy="306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🚌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9" y="549369"/>
            <a:ext cx="323103" cy="32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👨‍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8" y="2752239"/>
            <a:ext cx="437415" cy="43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📑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76" y="4558786"/>
            <a:ext cx="287686" cy="28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8705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 bwMode="auto">
          <a:xfrm rot="10800000" flipH="1">
            <a:off x="0" y="0"/>
            <a:ext cx="8674100" cy="51435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1549828 w 22346762"/>
              <a:gd name="connsiteY13" fmla="*/ 10750539 h 13716000"/>
              <a:gd name="connsiteX14" fmla="*/ 11471920 w 22346762"/>
              <a:gd name="connsiteY14" fmla="*/ 10746605 h 13716000"/>
              <a:gd name="connsiteX15" fmla="*/ 11471920 w 22346762"/>
              <a:gd name="connsiteY15" fmla="*/ 10746432 h 13716000"/>
              <a:gd name="connsiteX16" fmla="*/ 11468491 w 22346762"/>
              <a:gd name="connsiteY16" fmla="*/ 10746432 h 13716000"/>
              <a:gd name="connsiteX17" fmla="*/ 0 w 22346762"/>
              <a:gd name="connsiteY17" fmla="*/ 10746432 h 13716000"/>
              <a:gd name="connsiteX18" fmla="*/ 0 w 22346762"/>
              <a:gd name="connsiteY18" fmla="*/ 0 h 13716000"/>
              <a:gd name="connsiteX19" fmla="*/ 22345128 w 22346762"/>
              <a:gd name="connsiteY19" fmla="*/ 0 h 13716000"/>
              <a:gd name="connsiteX20" fmla="*/ 22345128 w 22346762"/>
              <a:gd name="connsiteY20" fmla="*/ 10746432 h 13716000"/>
              <a:gd name="connsiteX21" fmla="*/ 22240138 w 22346762"/>
              <a:gd name="connsiteY21" fmla="*/ 10753407 h 13716000"/>
              <a:gd name="connsiteX22" fmla="*/ 21658888 w 22346762"/>
              <a:gd name="connsiteY22" fmla="*/ 11142948 h 13716000"/>
              <a:gd name="connsiteX23" fmla="*/ 21659705 w 22346762"/>
              <a:gd name="connsiteY23" fmla="*/ 11935507 h 13716000"/>
              <a:gd name="connsiteX24" fmla="*/ 22241757 w 22346762"/>
              <a:gd name="connsiteY24" fmla="*/ 12323847 h 13716000"/>
              <a:gd name="connsiteX25" fmla="*/ 22345128 w 22346762"/>
              <a:gd name="connsiteY25" fmla="*/ 12330501 h 13716000"/>
              <a:gd name="connsiteX26" fmla="*/ 22345128 w 22346762"/>
              <a:gd name="connsiteY26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0750539 h 13716000"/>
              <a:gd name="connsiteX13" fmla="*/ 11471920 w 22346762"/>
              <a:gd name="connsiteY13" fmla="*/ 10746605 h 13716000"/>
              <a:gd name="connsiteX14" fmla="*/ 11471920 w 22346762"/>
              <a:gd name="connsiteY14" fmla="*/ 10746432 h 13716000"/>
              <a:gd name="connsiteX15" fmla="*/ 11468491 w 22346762"/>
              <a:gd name="connsiteY15" fmla="*/ 10746432 h 13716000"/>
              <a:gd name="connsiteX16" fmla="*/ 0 w 22346762"/>
              <a:gd name="connsiteY16" fmla="*/ 10746432 h 13716000"/>
              <a:gd name="connsiteX17" fmla="*/ 0 w 22346762"/>
              <a:gd name="connsiteY17" fmla="*/ 0 h 13716000"/>
              <a:gd name="connsiteX18" fmla="*/ 22345128 w 22346762"/>
              <a:gd name="connsiteY18" fmla="*/ 0 h 13716000"/>
              <a:gd name="connsiteX19" fmla="*/ 22345128 w 22346762"/>
              <a:gd name="connsiteY19" fmla="*/ 10746432 h 13716000"/>
              <a:gd name="connsiteX20" fmla="*/ 22240138 w 22346762"/>
              <a:gd name="connsiteY20" fmla="*/ 10753407 h 13716000"/>
              <a:gd name="connsiteX21" fmla="*/ 21658888 w 22346762"/>
              <a:gd name="connsiteY21" fmla="*/ 11142948 h 13716000"/>
              <a:gd name="connsiteX22" fmla="*/ 21659705 w 22346762"/>
              <a:gd name="connsiteY22" fmla="*/ 11935507 h 13716000"/>
              <a:gd name="connsiteX23" fmla="*/ 22241757 w 22346762"/>
              <a:gd name="connsiteY23" fmla="*/ 12323847 h 13716000"/>
              <a:gd name="connsiteX24" fmla="*/ 22345128 w 22346762"/>
              <a:gd name="connsiteY24" fmla="*/ 12330501 h 13716000"/>
              <a:gd name="connsiteX25" fmla="*/ 22345128 w 22346762"/>
              <a:gd name="connsiteY25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11468491 w 22346762"/>
              <a:gd name="connsiteY14" fmla="*/ 10746432 h 13716000"/>
              <a:gd name="connsiteX15" fmla="*/ 0 w 22346762"/>
              <a:gd name="connsiteY15" fmla="*/ 10746432 h 13716000"/>
              <a:gd name="connsiteX16" fmla="*/ 0 w 22346762"/>
              <a:gd name="connsiteY16" fmla="*/ 0 h 13716000"/>
              <a:gd name="connsiteX17" fmla="*/ 22345128 w 22346762"/>
              <a:gd name="connsiteY17" fmla="*/ 0 h 13716000"/>
              <a:gd name="connsiteX18" fmla="*/ 22345128 w 22346762"/>
              <a:gd name="connsiteY18" fmla="*/ 10746432 h 13716000"/>
              <a:gd name="connsiteX19" fmla="*/ 22240138 w 22346762"/>
              <a:gd name="connsiteY19" fmla="*/ 10753407 h 13716000"/>
              <a:gd name="connsiteX20" fmla="*/ 21658888 w 22346762"/>
              <a:gd name="connsiteY20" fmla="*/ 11142948 h 13716000"/>
              <a:gd name="connsiteX21" fmla="*/ 21659705 w 22346762"/>
              <a:gd name="connsiteY21" fmla="*/ 11935507 h 13716000"/>
              <a:gd name="connsiteX22" fmla="*/ 22241757 w 22346762"/>
              <a:gd name="connsiteY22" fmla="*/ 12323847 h 13716000"/>
              <a:gd name="connsiteX23" fmla="*/ 22345128 w 22346762"/>
              <a:gd name="connsiteY23" fmla="*/ 12330501 h 13716000"/>
              <a:gd name="connsiteX24" fmla="*/ 22345128 w 22346762"/>
              <a:gd name="connsiteY24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0 w 22346762"/>
              <a:gd name="connsiteY14" fmla="*/ 10746432 h 13716000"/>
              <a:gd name="connsiteX15" fmla="*/ 0 w 22346762"/>
              <a:gd name="connsiteY15" fmla="*/ 0 h 13716000"/>
              <a:gd name="connsiteX16" fmla="*/ 22345128 w 22346762"/>
              <a:gd name="connsiteY16" fmla="*/ 0 h 13716000"/>
              <a:gd name="connsiteX17" fmla="*/ 22345128 w 22346762"/>
              <a:gd name="connsiteY17" fmla="*/ 10746432 h 13716000"/>
              <a:gd name="connsiteX18" fmla="*/ 22240138 w 22346762"/>
              <a:gd name="connsiteY18" fmla="*/ 10753407 h 13716000"/>
              <a:gd name="connsiteX19" fmla="*/ 21658888 w 22346762"/>
              <a:gd name="connsiteY19" fmla="*/ 11142948 h 13716000"/>
              <a:gd name="connsiteX20" fmla="*/ 21659705 w 22346762"/>
              <a:gd name="connsiteY20" fmla="*/ 11935507 h 13716000"/>
              <a:gd name="connsiteX21" fmla="*/ 22241757 w 22346762"/>
              <a:gd name="connsiteY21" fmla="*/ 12323847 h 13716000"/>
              <a:gd name="connsiteX22" fmla="*/ 22345128 w 22346762"/>
              <a:gd name="connsiteY22" fmla="*/ 12330501 h 13716000"/>
              <a:gd name="connsiteX23" fmla="*/ 22345128 w 22346762"/>
              <a:gd name="connsiteY23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0 w 22346762"/>
              <a:gd name="connsiteY13" fmla="*/ 10746432 h 13716000"/>
              <a:gd name="connsiteX14" fmla="*/ 0 w 22346762"/>
              <a:gd name="connsiteY14" fmla="*/ 0 h 13716000"/>
              <a:gd name="connsiteX15" fmla="*/ 22345128 w 22346762"/>
              <a:gd name="connsiteY15" fmla="*/ 0 h 13716000"/>
              <a:gd name="connsiteX16" fmla="*/ 22345128 w 22346762"/>
              <a:gd name="connsiteY16" fmla="*/ 10746432 h 13716000"/>
              <a:gd name="connsiteX17" fmla="*/ 22240138 w 22346762"/>
              <a:gd name="connsiteY17" fmla="*/ 10753407 h 13716000"/>
              <a:gd name="connsiteX18" fmla="*/ 21658888 w 22346762"/>
              <a:gd name="connsiteY18" fmla="*/ 11142948 h 13716000"/>
              <a:gd name="connsiteX19" fmla="*/ 21659705 w 22346762"/>
              <a:gd name="connsiteY19" fmla="*/ 11935507 h 13716000"/>
              <a:gd name="connsiteX20" fmla="*/ 22241757 w 22346762"/>
              <a:gd name="connsiteY20" fmla="*/ 12323847 h 13716000"/>
              <a:gd name="connsiteX21" fmla="*/ 22345128 w 22346762"/>
              <a:gd name="connsiteY21" fmla="*/ 12330501 h 13716000"/>
              <a:gd name="connsiteX22" fmla="*/ 22345128 w 22346762"/>
              <a:gd name="connsiteY22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0 w 22346762"/>
              <a:gd name="connsiteY12" fmla="*/ 10746432 h 13716000"/>
              <a:gd name="connsiteX13" fmla="*/ 0 w 22346762"/>
              <a:gd name="connsiteY13" fmla="*/ 0 h 13716000"/>
              <a:gd name="connsiteX14" fmla="*/ 22345128 w 22346762"/>
              <a:gd name="connsiteY14" fmla="*/ 0 h 13716000"/>
              <a:gd name="connsiteX15" fmla="*/ 22345128 w 22346762"/>
              <a:gd name="connsiteY15" fmla="*/ 10746432 h 13716000"/>
              <a:gd name="connsiteX16" fmla="*/ 22240138 w 22346762"/>
              <a:gd name="connsiteY16" fmla="*/ 10753407 h 13716000"/>
              <a:gd name="connsiteX17" fmla="*/ 21658888 w 22346762"/>
              <a:gd name="connsiteY17" fmla="*/ 11142948 h 13716000"/>
              <a:gd name="connsiteX18" fmla="*/ 21659705 w 22346762"/>
              <a:gd name="connsiteY18" fmla="*/ 11935507 h 13716000"/>
              <a:gd name="connsiteX19" fmla="*/ 22241757 w 22346762"/>
              <a:gd name="connsiteY19" fmla="*/ 12323847 h 13716000"/>
              <a:gd name="connsiteX20" fmla="*/ 22345128 w 22346762"/>
              <a:gd name="connsiteY20" fmla="*/ 12330501 h 13716000"/>
              <a:gd name="connsiteX21" fmla="*/ 22345128 w 22346762"/>
              <a:gd name="connsiteY21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0 w 22346762"/>
              <a:gd name="connsiteY11" fmla="*/ 10746432 h 13716000"/>
              <a:gd name="connsiteX12" fmla="*/ 0 w 22346762"/>
              <a:gd name="connsiteY12" fmla="*/ 0 h 13716000"/>
              <a:gd name="connsiteX13" fmla="*/ 22345128 w 22346762"/>
              <a:gd name="connsiteY13" fmla="*/ 0 h 13716000"/>
              <a:gd name="connsiteX14" fmla="*/ 22345128 w 22346762"/>
              <a:gd name="connsiteY14" fmla="*/ 10746432 h 13716000"/>
              <a:gd name="connsiteX15" fmla="*/ 22240138 w 22346762"/>
              <a:gd name="connsiteY15" fmla="*/ 10753407 h 13716000"/>
              <a:gd name="connsiteX16" fmla="*/ 21658888 w 22346762"/>
              <a:gd name="connsiteY16" fmla="*/ 11142948 h 13716000"/>
              <a:gd name="connsiteX17" fmla="*/ 21659705 w 22346762"/>
              <a:gd name="connsiteY17" fmla="*/ 11935507 h 13716000"/>
              <a:gd name="connsiteX18" fmla="*/ 22241757 w 22346762"/>
              <a:gd name="connsiteY18" fmla="*/ 12323847 h 13716000"/>
              <a:gd name="connsiteX19" fmla="*/ 22345128 w 22346762"/>
              <a:gd name="connsiteY19" fmla="*/ 12330501 h 13716000"/>
              <a:gd name="connsiteX20" fmla="*/ 22345128 w 22346762"/>
              <a:gd name="connsiteY20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0 w 22346762"/>
              <a:gd name="connsiteY10" fmla="*/ 10746432 h 13716000"/>
              <a:gd name="connsiteX11" fmla="*/ 0 w 22346762"/>
              <a:gd name="connsiteY11" fmla="*/ 0 h 13716000"/>
              <a:gd name="connsiteX12" fmla="*/ 22345128 w 22346762"/>
              <a:gd name="connsiteY12" fmla="*/ 0 h 13716000"/>
              <a:gd name="connsiteX13" fmla="*/ 22345128 w 22346762"/>
              <a:gd name="connsiteY13" fmla="*/ 10746432 h 13716000"/>
              <a:gd name="connsiteX14" fmla="*/ 22240138 w 22346762"/>
              <a:gd name="connsiteY14" fmla="*/ 10753407 h 13716000"/>
              <a:gd name="connsiteX15" fmla="*/ 21658888 w 22346762"/>
              <a:gd name="connsiteY15" fmla="*/ 11142948 h 13716000"/>
              <a:gd name="connsiteX16" fmla="*/ 21659705 w 22346762"/>
              <a:gd name="connsiteY16" fmla="*/ 11935507 h 13716000"/>
              <a:gd name="connsiteX17" fmla="*/ 22241757 w 22346762"/>
              <a:gd name="connsiteY17" fmla="*/ 12323847 h 13716000"/>
              <a:gd name="connsiteX18" fmla="*/ 22345128 w 22346762"/>
              <a:gd name="connsiteY18" fmla="*/ 12330501 h 13716000"/>
              <a:gd name="connsiteX19" fmla="*/ 22345128 w 22346762"/>
              <a:gd name="connsiteY19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0 w 22346762"/>
              <a:gd name="connsiteY9" fmla="*/ 10746432 h 13716000"/>
              <a:gd name="connsiteX10" fmla="*/ 0 w 22346762"/>
              <a:gd name="connsiteY10" fmla="*/ 0 h 13716000"/>
              <a:gd name="connsiteX11" fmla="*/ 22345128 w 22346762"/>
              <a:gd name="connsiteY11" fmla="*/ 0 h 13716000"/>
              <a:gd name="connsiteX12" fmla="*/ 22345128 w 22346762"/>
              <a:gd name="connsiteY12" fmla="*/ 10746432 h 13716000"/>
              <a:gd name="connsiteX13" fmla="*/ 22240138 w 22346762"/>
              <a:gd name="connsiteY13" fmla="*/ 10753407 h 13716000"/>
              <a:gd name="connsiteX14" fmla="*/ 21658888 w 22346762"/>
              <a:gd name="connsiteY14" fmla="*/ 11142948 h 13716000"/>
              <a:gd name="connsiteX15" fmla="*/ 21659705 w 22346762"/>
              <a:gd name="connsiteY15" fmla="*/ 11935507 h 13716000"/>
              <a:gd name="connsiteX16" fmla="*/ 22241757 w 22346762"/>
              <a:gd name="connsiteY16" fmla="*/ 12323847 h 13716000"/>
              <a:gd name="connsiteX17" fmla="*/ 22345128 w 22346762"/>
              <a:gd name="connsiteY17" fmla="*/ 12330501 h 13716000"/>
              <a:gd name="connsiteX18" fmla="*/ 22345128 w 22346762"/>
              <a:gd name="connsiteY1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0746432 h 13716000"/>
              <a:gd name="connsiteX9" fmla="*/ 0 w 22346762"/>
              <a:gd name="connsiteY9" fmla="*/ 0 h 13716000"/>
              <a:gd name="connsiteX10" fmla="*/ 22345128 w 22346762"/>
              <a:gd name="connsiteY10" fmla="*/ 0 h 13716000"/>
              <a:gd name="connsiteX11" fmla="*/ 22345128 w 22346762"/>
              <a:gd name="connsiteY11" fmla="*/ 10746432 h 13716000"/>
              <a:gd name="connsiteX12" fmla="*/ 22240138 w 22346762"/>
              <a:gd name="connsiteY12" fmla="*/ 10753407 h 13716000"/>
              <a:gd name="connsiteX13" fmla="*/ 21658888 w 22346762"/>
              <a:gd name="connsiteY13" fmla="*/ 11142948 h 13716000"/>
              <a:gd name="connsiteX14" fmla="*/ 21659705 w 22346762"/>
              <a:gd name="connsiteY14" fmla="*/ 11935507 h 13716000"/>
              <a:gd name="connsiteX15" fmla="*/ 22241757 w 22346762"/>
              <a:gd name="connsiteY15" fmla="*/ 12323847 h 13716000"/>
              <a:gd name="connsiteX16" fmla="*/ 22345128 w 22346762"/>
              <a:gd name="connsiteY16" fmla="*/ 12330501 h 13716000"/>
              <a:gd name="connsiteX17" fmla="*/ 22345128 w 22346762"/>
              <a:gd name="connsiteY1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0 h 13716000"/>
              <a:gd name="connsiteX9" fmla="*/ 22345128 w 22346762"/>
              <a:gd name="connsiteY9" fmla="*/ 0 h 13716000"/>
              <a:gd name="connsiteX10" fmla="*/ 22345128 w 22346762"/>
              <a:gd name="connsiteY10" fmla="*/ 10746432 h 13716000"/>
              <a:gd name="connsiteX11" fmla="*/ 22240138 w 22346762"/>
              <a:gd name="connsiteY11" fmla="*/ 10753407 h 13716000"/>
              <a:gd name="connsiteX12" fmla="*/ 21658888 w 22346762"/>
              <a:gd name="connsiteY12" fmla="*/ 11142948 h 13716000"/>
              <a:gd name="connsiteX13" fmla="*/ 21659705 w 22346762"/>
              <a:gd name="connsiteY13" fmla="*/ 11935507 h 13716000"/>
              <a:gd name="connsiteX14" fmla="*/ 22241757 w 22346762"/>
              <a:gd name="connsiteY14" fmla="*/ 12323847 h 13716000"/>
              <a:gd name="connsiteX15" fmla="*/ 22345128 w 22346762"/>
              <a:gd name="connsiteY15" fmla="*/ 12330501 h 13716000"/>
              <a:gd name="connsiteX16" fmla="*/ 22345128 w 22346762"/>
              <a:gd name="connsiteY1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4288" tIns="14288" rIns="14288" bIns="1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99" y="477210"/>
            <a:ext cx="788601" cy="7886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0FFCCF-0825-5640-9356-04B380975F88}"/>
              </a:ext>
            </a:extLst>
          </p:cNvPr>
          <p:cNvSpPr txBox="1"/>
          <p:nvPr/>
        </p:nvSpPr>
        <p:spPr>
          <a:xfrm>
            <a:off x="8752119" y="4702629"/>
            <a:ext cx="489857" cy="650178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defTabSz="685800"/>
            <a:r>
              <a:rPr lang="ru-RU" sz="2000" b="1" dirty="0" smtClean="0">
                <a:solidFill>
                  <a:srgbClr val="0872D1">
                    <a:lumMod val="50000"/>
                  </a:srgbClr>
                </a:solidFill>
              </a:rPr>
              <a:t>7</a:t>
            </a:r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  <a:p>
            <a:pPr defTabSz="685800"/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6414"/>
            <a:ext cx="8674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ru-RU" sz="1800" b="1" spc="-150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Региональные меры социальной поддержки </a:t>
            </a:r>
            <a:r>
              <a:rPr lang="ru-RU" sz="1800" b="1" spc="-150" dirty="0" smtClean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семьям </a:t>
            </a:r>
            <a:r>
              <a:rPr lang="ru-RU" sz="1800" b="1" spc="-150" dirty="0" smtClean="0">
                <a:solidFill>
                  <a:schemeClr val="accent3">
                    <a:lumMod val="75000"/>
                  </a:schemeClr>
                </a:solidFill>
                <a:ea typeface="Segoe UI Black" panose="020B0A02040204020203" pitchFamily="34" charset="0"/>
              </a:rPr>
              <a:t>мобилизованных</a:t>
            </a:r>
            <a:r>
              <a:rPr lang="ru-RU" sz="1800" b="1" spc="-150" dirty="0" smtClean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:</a:t>
            </a:r>
            <a:endParaRPr lang="ru-RU" sz="1800" b="1" spc="-150" dirty="0">
              <a:solidFill>
                <a:schemeClr val="accent6">
                  <a:lumMod val="50000"/>
                </a:schemeClr>
              </a:solidFill>
              <a:ea typeface="Segoe UI Black" panose="020B0A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991" y="2149520"/>
            <a:ext cx="79795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Создан региональный </a:t>
            </a:r>
            <a:r>
              <a:rPr lang="ru-RU" dirty="0">
                <a:solidFill>
                  <a:schemeClr val="bg2"/>
                </a:solidFill>
              </a:rPr>
              <a:t>штаб по оказанию помощи </a:t>
            </a:r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#</a:t>
            </a:r>
            <a:r>
              <a:rPr lang="ru-RU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МЫВМЕСТЕ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  <a:p>
            <a:pPr algn="just"/>
            <a:r>
              <a:rPr lang="ru-RU" dirty="0" smtClean="0">
                <a:solidFill>
                  <a:schemeClr val="bg2"/>
                </a:solidFill>
              </a:rPr>
              <a:t>		</a:t>
            </a:r>
            <a:r>
              <a:rPr lang="ru-RU" u="sng" dirty="0" smtClean="0">
                <a:solidFill>
                  <a:schemeClr val="bg2"/>
                </a:solidFill>
              </a:rPr>
              <a:t>Волонтеры штаба:</a:t>
            </a:r>
          </a:p>
          <a:p>
            <a:pPr algn="just"/>
            <a:endParaRPr lang="ru-RU" u="sng" dirty="0" smtClean="0">
              <a:solidFill>
                <a:schemeClr val="bg2"/>
              </a:solidFill>
            </a:endParaRPr>
          </a:p>
          <a:p>
            <a:pPr marL="628092" lvl="1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/>
                </a:solidFill>
              </a:rPr>
              <a:t>    оказывают </a:t>
            </a:r>
            <a:r>
              <a:rPr lang="ru-RU" dirty="0">
                <a:solidFill>
                  <a:schemeClr val="bg2"/>
                </a:solidFill>
              </a:rPr>
              <a:t>гуманитарную </a:t>
            </a:r>
            <a:r>
              <a:rPr lang="ru-RU" dirty="0" smtClean="0">
                <a:solidFill>
                  <a:schemeClr val="bg2"/>
                </a:solidFill>
              </a:rPr>
              <a:t>помощь</a:t>
            </a:r>
          </a:p>
          <a:p>
            <a:pPr marL="628092" lvl="1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/>
                </a:solidFill>
              </a:rPr>
              <a:t>    проводят </a:t>
            </a:r>
            <a:r>
              <a:rPr lang="ru-RU" dirty="0">
                <a:solidFill>
                  <a:schemeClr val="bg2"/>
                </a:solidFill>
              </a:rPr>
              <a:t>юридические и психологические </a:t>
            </a:r>
            <a:r>
              <a:rPr lang="ru-RU" dirty="0" smtClean="0">
                <a:solidFill>
                  <a:schemeClr val="bg2"/>
                </a:solidFill>
              </a:rPr>
              <a:t>консультации</a:t>
            </a:r>
          </a:p>
          <a:p>
            <a:pPr marL="628092" lvl="1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/>
                </a:solidFill>
              </a:rPr>
              <a:t>    помогают </a:t>
            </a:r>
            <a:r>
              <a:rPr lang="ru-RU" dirty="0">
                <a:solidFill>
                  <a:schemeClr val="bg2"/>
                </a:solidFill>
              </a:rPr>
              <a:t>решить бытовые </a:t>
            </a:r>
            <a:r>
              <a:rPr lang="ru-RU" dirty="0" smtClean="0">
                <a:solidFill>
                  <a:schemeClr val="bg2"/>
                </a:solidFill>
              </a:rPr>
              <a:t>вопросы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2"/>
              </a:solidFill>
            </a:endParaRP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Телефон </a:t>
            </a:r>
            <a:r>
              <a:rPr lang="ru-RU" dirty="0">
                <a:solidFill>
                  <a:schemeClr val="bg2"/>
                </a:solidFill>
              </a:rPr>
              <a:t>федеральной «горячей линии» </a:t>
            </a:r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8 (800) 200-34-11</a:t>
            </a:r>
            <a:r>
              <a:rPr lang="ru-RU" dirty="0">
                <a:solidFill>
                  <a:schemeClr val="bg2"/>
                </a:solidFill>
              </a:rPr>
              <a:t>, </a:t>
            </a:r>
            <a:endParaRPr lang="ru-RU" dirty="0" smtClean="0">
              <a:solidFill>
                <a:schemeClr val="bg2"/>
              </a:solidFill>
            </a:endParaRP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также </a:t>
            </a:r>
            <a:r>
              <a:rPr lang="ru-RU" dirty="0">
                <a:solidFill>
                  <a:schemeClr val="bg2"/>
                </a:solidFill>
              </a:rPr>
              <a:t>можно оставить заявку </a:t>
            </a:r>
            <a:r>
              <a:rPr lang="ru-RU" dirty="0" smtClean="0">
                <a:solidFill>
                  <a:schemeClr val="bg2"/>
                </a:solidFill>
              </a:rPr>
              <a:t>на </a:t>
            </a:r>
            <a:r>
              <a:rPr lang="ru-RU" dirty="0">
                <a:solidFill>
                  <a:schemeClr val="bg2"/>
                </a:solidFill>
              </a:rPr>
              <a:t>платформе акции </a:t>
            </a:r>
            <a:r>
              <a:rPr lang="ru-RU" b="1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мывместе.рф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6" name="Picture 2" descr="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6" y="3082081"/>
            <a:ext cx="559890" cy="55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124" y="867196"/>
            <a:ext cx="8067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Выделены </a:t>
            </a:r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два дня </a:t>
            </a:r>
            <a:r>
              <a:rPr lang="ru-RU" dirty="0">
                <a:solidFill>
                  <a:schemeClr val="bg2"/>
                </a:solidFill>
              </a:rPr>
              <a:t>(вторник и четверг) «непрерывного» приёма в филиалах Центра социальной защиты населения Ленинградской области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для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комплексного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сопровождения семей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bg2"/>
                </a:solidFill>
              </a:rPr>
              <a:t>по вопросам социальной поддержки, выплат, пособий и прочего </a:t>
            </a:r>
            <a:endParaRPr lang="ru-RU" dirty="0" smtClean="0">
              <a:solidFill>
                <a:schemeClr val="bg2"/>
              </a:solidFill>
            </a:endParaRP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dirty="0">
                <a:solidFill>
                  <a:schemeClr val="bg2"/>
                </a:solidFill>
              </a:rPr>
              <a:t>8-800-350-06-05, </a:t>
            </a:r>
            <a:r>
              <a:rPr lang="en-US" dirty="0">
                <a:solidFill>
                  <a:schemeClr val="bg2"/>
                </a:solidFill>
              </a:rPr>
              <a:t>cszn.info</a:t>
            </a:r>
            <a:r>
              <a:rPr lang="ru-RU" dirty="0" smtClean="0">
                <a:solidFill>
                  <a:schemeClr val="bg2"/>
                </a:solidFill>
              </a:rPr>
              <a:t>)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5" t="5274" r="20191" b="6469"/>
          <a:stretch/>
        </p:blipFill>
        <p:spPr>
          <a:xfrm>
            <a:off x="6829424" y="2723401"/>
            <a:ext cx="1103013" cy="109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117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 bwMode="auto">
          <a:xfrm rot="10800000" flipH="1">
            <a:off x="0" y="0"/>
            <a:ext cx="8674100" cy="51435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1549828 w 22346762"/>
              <a:gd name="connsiteY13" fmla="*/ 10750539 h 13716000"/>
              <a:gd name="connsiteX14" fmla="*/ 11471920 w 22346762"/>
              <a:gd name="connsiteY14" fmla="*/ 10746605 h 13716000"/>
              <a:gd name="connsiteX15" fmla="*/ 11471920 w 22346762"/>
              <a:gd name="connsiteY15" fmla="*/ 10746432 h 13716000"/>
              <a:gd name="connsiteX16" fmla="*/ 11468491 w 22346762"/>
              <a:gd name="connsiteY16" fmla="*/ 10746432 h 13716000"/>
              <a:gd name="connsiteX17" fmla="*/ 0 w 22346762"/>
              <a:gd name="connsiteY17" fmla="*/ 10746432 h 13716000"/>
              <a:gd name="connsiteX18" fmla="*/ 0 w 22346762"/>
              <a:gd name="connsiteY18" fmla="*/ 0 h 13716000"/>
              <a:gd name="connsiteX19" fmla="*/ 22345128 w 22346762"/>
              <a:gd name="connsiteY19" fmla="*/ 0 h 13716000"/>
              <a:gd name="connsiteX20" fmla="*/ 22345128 w 22346762"/>
              <a:gd name="connsiteY20" fmla="*/ 10746432 h 13716000"/>
              <a:gd name="connsiteX21" fmla="*/ 22240138 w 22346762"/>
              <a:gd name="connsiteY21" fmla="*/ 10753407 h 13716000"/>
              <a:gd name="connsiteX22" fmla="*/ 21658888 w 22346762"/>
              <a:gd name="connsiteY22" fmla="*/ 11142948 h 13716000"/>
              <a:gd name="connsiteX23" fmla="*/ 21659705 w 22346762"/>
              <a:gd name="connsiteY23" fmla="*/ 11935507 h 13716000"/>
              <a:gd name="connsiteX24" fmla="*/ 22241757 w 22346762"/>
              <a:gd name="connsiteY24" fmla="*/ 12323847 h 13716000"/>
              <a:gd name="connsiteX25" fmla="*/ 22345128 w 22346762"/>
              <a:gd name="connsiteY25" fmla="*/ 12330501 h 13716000"/>
              <a:gd name="connsiteX26" fmla="*/ 22345128 w 22346762"/>
              <a:gd name="connsiteY26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0750539 h 13716000"/>
              <a:gd name="connsiteX13" fmla="*/ 11471920 w 22346762"/>
              <a:gd name="connsiteY13" fmla="*/ 10746605 h 13716000"/>
              <a:gd name="connsiteX14" fmla="*/ 11471920 w 22346762"/>
              <a:gd name="connsiteY14" fmla="*/ 10746432 h 13716000"/>
              <a:gd name="connsiteX15" fmla="*/ 11468491 w 22346762"/>
              <a:gd name="connsiteY15" fmla="*/ 10746432 h 13716000"/>
              <a:gd name="connsiteX16" fmla="*/ 0 w 22346762"/>
              <a:gd name="connsiteY16" fmla="*/ 10746432 h 13716000"/>
              <a:gd name="connsiteX17" fmla="*/ 0 w 22346762"/>
              <a:gd name="connsiteY17" fmla="*/ 0 h 13716000"/>
              <a:gd name="connsiteX18" fmla="*/ 22345128 w 22346762"/>
              <a:gd name="connsiteY18" fmla="*/ 0 h 13716000"/>
              <a:gd name="connsiteX19" fmla="*/ 22345128 w 22346762"/>
              <a:gd name="connsiteY19" fmla="*/ 10746432 h 13716000"/>
              <a:gd name="connsiteX20" fmla="*/ 22240138 w 22346762"/>
              <a:gd name="connsiteY20" fmla="*/ 10753407 h 13716000"/>
              <a:gd name="connsiteX21" fmla="*/ 21658888 w 22346762"/>
              <a:gd name="connsiteY21" fmla="*/ 11142948 h 13716000"/>
              <a:gd name="connsiteX22" fmla="*/ 21659705 w 22346762"/>
              <a:gd name="connsiteY22" fmla="*/ 11935507 h 13716000"/>
              <a:gd name="connsiteX23" fmla="*/ 22241757 w 22346762"/>
              <a:gd name="connsiteY23" fmla="*/ 12323847 h 13716000"/>
              <a:gd name="connsiteX24" fmla="*/ 22345128 w 22346762"/>
              <a:gd name="connsiteY24" fmla="*/ 12330501 h 13716000"/>
              <a:gd name="connsiteX25" fmla="*/ 22345128 w 22346762"/>
              <a:gd name="connsiteY25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11468491 w 22346762"/>
              <a:gd name="connsiteY14" fmla="*/ 10746432 h 13716000"/>
              <a:gd name="connsiteX15" fmla="*/ 0 w 22346762"/>
              <a:gd name="connsiteY15" fmla="*/ 10746432 h 13716000"/>
              <a:gd name="connsiteX16" fmla="*/ 0 w 22346762"/>
              <a:gd name="connsiteY16" fmla="*/ 0 h 13716000"/>
              <a:gd name="connsiteX17" fmla="*/ 22345128 w 22346762"/>
              <a:gd name="connsiteY17" fmla="*/ 0 h 13716000"/>
              <a:gd name="connsiteX18" fmla="*/ 22345128 w 22346762"/>
              <a:gd name="connsiteY18" fmla="*/ 10746432 h 13716000"/>
              <a:gd name="connsiteX19" fmla="*/ 22240138 w 22346762"/>
              <a:gd name="connsiteY19" fmla="*/ 10753407 h 13716000"/>
              <a:gd name="connsiteX20" fmla="*/ 21658888 w 22346762"/>
              <a:gd name="connsiteY20" fmla="*/ 11142948 h 13716000"/>
              <a:gd name="connsiteX21" fmla="*/ 21659705 w 22346762"/>
              <a:gd name="connsiteY21" fmla="*/ 11935507 h 13716000"/>
              <a:gd name="connsiteX22" fmla="*/ 22241757 w 22346762"/>
              <a:gd name="connsiteY22" fmla="*/ 12323847 h 13716000"/>
              <a:gd name="connsiteX23" fmla="*/ 22345128 w 22346762"/>
              <a:gd name="connsiteY23" fmla="*/ 12330501 h 13716000"/>
              <a:gd name="connsiteX24" fmla="*/ 22345128 w 22346762"/>
              <a:gd name="connsiteY24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0 w 22346762"/>
              <a:gd name="connsiteY14" fmla="*/ 10746432 h 13716000"/>
              <a:gd name="connsiteX15" fmla="*/ 0 w 22346762"/>
              <a:gd name="connsiteY15" fmla="*/ 0 h 13716000"/>
              <a:gd name="connsiteX16" fmla="*/ 22345128 w 22346762"/>
              <a:gd name="connsiteY16" fmla="*/ 0 h 13716000"/>
              <a:gd name="connsiteX17" fmla="*/ 22345128 w 22346762"/>
              <a:gd name="connsiteY17" fmla="*/ 10746432 h 13716000"/>
              <a:gd name="connsiteX18" fmla="*/ 22240138 w 22346762"/>
              <a:gd name="connsiteY18" fmla="*/ 10753407 h 13716000"/>
              <a:gd name="connsiteX19" fmla="*/ 21658888 w 22346762"/>
              <a:gd name="connsiteY19" fmla="*/ 11142948 h 13716000"/>
              <a:gd name="connsiteX20" fmla="*/ 21659705 w 22346762"/>
              <a:gd name="connsiteY20" fmla="*/ 11935507 h 13716000"/>
              <a:gd name="connsiteX21" fmla="*/ 22241757 w 22346762"/>
              <a:gd name="connsiteY21" fmla="*/ 12323847 h 13716000"/>
              <a:gd name="connsiteX22" fmla="*/ 22345128 w 22346762"/>
              <a:gd name="connsiteY22" fmla="*/ 12330501 h 13716000"/>
              <a:gd name="connsiteX23" fmla="*/ 22345128 w 22346762"/>
              <a:gd name="connsiteY23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0 w 22346762"/>
              <a:gd name="connsiteY13" fmla="*/ 10746432 h 13716000"/>
              <a:gd name="connsiteX14" fmla="*/ 0 w 22346762"/>
              <a:gd name="connsiteY14" fmla="*/ 0 h 13716000"/>
              <a:gd name="connsiteX15" fmla="*/ 22345128 w 22346762"/>
              <a:gd name="connsiteY15" fmla="*/ 0 h 13716000"/>
              <a:gd name="connsiteX16" fmla="*/ 22345128 w 22346762"/>
              <a:gd name="connsiteY16" fmla="*/ 10746432 h 13716000"/>
              <a:gd name="connsiteX17" fmla="*/ 22240138 w 22346762"/>
              <a:gd name="connsiteY17" fmla="*/ 10753407 h 13716000"/>
              <a:gd name="connsiteX18" fmla="*/ 21658888 w 22346762"/>
              <a:gd name="connsiteY18" fmla="*/ 11142948 h 13716000"/>
              <a:gd name="connsiteX19" fmla="*/ 21659705 w 22346762"/>
              <a:gd name="connsiteY19" fmla="*/ 11935507 h 13716000"/>
              <a:gd name="connsiteX20" fmla="*/ 22241757 w 22346762"/>
              <a:gd name="connsiteY20" fmla="*/ 12323847 h 13716000"/>
              <a:gd name="connsiteX21" fmla="*/ 22345128 w 22346762"/>
              <a:gd name="connsiteY21" fmla="*/ 12330501 h 13716000"/>
              <a:gd name="connsiteX22" fmla="*/ 22345128 w 22346762"/>
              <a:gd name="connsiteY22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0 w 22346762"/>
              <a:gd name="connsiteY12" fmla="*/ 10746432 h 13716000"/>
              <a:gd name="connsiteX13" fmla="*/ 0 w 22346762"/>
              <a:gd name="connsiteY13" fmla="*/ 0 h 13716000"/>
              <a:gd name="connsiteX14" fmla="*/ 22345128 w 22346762"/>
              <a:gd name="connsiteY14" fmla="*/ 0 h 13716000"/>
              <a:gd name="connsiteX15" fmla="*/ 22345128 w 22346762"/>
              <a:gd name="connsiteY15" fmla="*/ 10746432 h 13716000"/>
              <a:gd name="connsiteX16" fmla="*/ 22240138 w 22346762"/>
              <a:gd name="connsiteY16" fmla="*/ 10753407 h 13716000"/>
              <a:gd name="connsiteX17" fmla="*/ 21658888 w 22346762"/>
              <a:gd name="connsiteY17" fmla="*/ 11142948 h 13716000"/>
              <a:gd name="connsiteX18" fmla="*/ 21659705 w 22346762"/>
              <a:gd name="connsiteY18" fmla="*/ 11935507 h 13716000"/>
              <a:gd name="connsiteX19" fmla="*/ 22241757 w 22346762"/>
              <a:gd name="connsiteY19" fmla="*/ 12323847 h 13716000"/>
              <a:gd name="connsiteX20" fmla="*/ 22345128 w 22346762"/>
              <a:gd name="connsiteY20" fmla="*/ 12330501 h 13716000"/>
              <a:gd name="connsiteX21" fmla="*/ 22345128 w 22346762"/>
              <a:gd name="connsiteY21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0 w 22346762"/>
              <a:gd name="connsiteY11" fmla="*/ 10746432 h 13716000"/>
              <a:gd name="connsiteX12" fmla="*/ 0 w 22346762"/>
              <a:gd name="connsiteY12" fmla="*/ 0 h 13716000"/>
              <a:gd name="connsiteX13" fmla="*/ 22345128 w 22346762"/>
              <a:gd name="connsiteY13" fmla="*/ 0 h 13716000"/>
              <a:gd name="connsiteX14" fmla="*/ 22345128 w 22346762"/>
              <a:gd name="connsiteY14" fmla="*/ 10746432 h 13716000"/>
              <a:gd name="connsiteX15" fmla="*/ 22240138 w 22346762"/>
              <a:gd name="connsiteY15" fmla="*/ 10753407 h 13716000"/>
              <a:gd name="connsiteX16" fmla="*/ 21658888 w 22346762"/>
              <a:gd name="connsiteY16" fmla="*/ 11142948 h 13716000"/>
              <a:gd name="connsiteX17" fmla="*/ 21659705 w 22346762"/>
              <a:gd name="connsiteY17" fmla="*/ 11935507 h 13716000"/>
              <a:gd name="connsiteX18" fmla="*/ 22241757 w 22346762"/>
              <a:gd name="connsiteY18" fmla="*/ 12323847 h 13716000"/>
              <a:gd name="connsiteX19" fmla="*/ 22345128 w 22346762"/>
              <a:gd name="connsiteY19" fmla="*/ 12330501 h 13716000"/>
              <a:gd name="connsiteX20" fmla="*/ 22345128 w 22346762"/>
              <a:gd name="connsiteY20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0 w 22346762"/>
              <a:gd name="connsiteY10" fmla="*/ 10746432 h 13716000"/>
              <a:gd name="connsiteX11" fmla="*/ 0 w 22346762"/>
              <a:gd name="connsiteY11" fmla="*/ 0 h 13716000"/>
              <a:gd name="connsiteX12" fmla="*/ 22345128 w 22346762"/>
              <a:gd name="connsiteY12" fmla="*/ 0 h 13716000"/>
              <a:gd name="connsiteX13" fmla="*/ 22345128 w 22346762"/>
              <a:gd name="connsiteY13" fmla="*/ 10746432 h 13716000"/>
              <a:gd name="connsiteX14" fmla="*/ 22240138 w 22346762"/>
              <a:gd name="connsiteY14" fmla="*/ 10753407 h 13716000"/>
              <a:gd name="connsiteX15" fmla="*/ 21658888 w 22346762"/>
              <a:gd name="connsiteY15" fmla="*/ 11142948 h 13716000"/>
              <a:gd name="connsiteX16" fmla="*/ 21659705 w 22346762"/>
              <a:gd name="connsiteY16" fmla="*/ 11935507 h 13716000"/>
              <a:gd name="connsiteX17" fmla="*/ 22241757 w 22346762"/>
              <a:gd name="connsiteY17" fmla="*/ 12323847 h 13716000"/>
              <a:gd name="connsiteX18" fmla="*/ 22345128 w 22346762"/>
              <a:gd name="connsiteY18" fmla="*/ 12330501 h 13716000"/>
              <a:gd name="connsiteX19" fmla="*/ 22345128 w 22346762"/>
              <a:gd name="connsiteY19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0 w 22346762"/>
              <a:gd name="connsiteY9" fmla="*/ 10746432 h 13716000"/>
              <a:gd name="connsiteX10" fmla="*/ 0 w 22346762"/>
              <a:gd name="connsiteY10" fmla="*/ 0 h 13716000"/>
              <a:gd name="connsiteX11" fmla="*/ 22345128 w 22346762"/>
              <a:gd name="connsiteY11" fmla="*/ 0 h 13716000"/>
              <a:gd name="connsiteX12" fmla="*/ 22345128 w 22346762"/>
              <a:gd name="connsiteY12" fmla="*/ 10746432 h 13716000"/>
              <a:gd name="connsiteX13" fmla="*/ 22240138 w 22346762"/>
              <a:gd name="connsiteY13" fmla="*/ 10753407 h 13716000"/>
              <a:gd name="connsiteX14" fmla="*/ 21658888 w 22346762"/>
              <a:gd name="connsiteY14" fmla="*/ 11142948 h 13716000"/>
              <a:gd name="connsiteX15" fmla="*/ 21659705 w 22346762"/>
              <a:gd name="connsiteY15" fmla="*/ 11935507 h 13716000"/>
              <a:gd name="connsiteX16" fmla="*/ 22241757 w 22346762"/>
              <a:gd name="connsiteY16" fmla="*/ 12323847 h 13716000"/>
              <a:gd name="connsiteX17" fmla="*/ 22345128 w 22346762"/>
              <a:gd name="connsiteY17" fmla="*/ 12330501 h 13716000"/>
              <a:gd name="connsiteX18" fmla="*/ 22345128 w 22346762"/>
              <a:gd name="connsiteY1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0746432 h 13716000"/>
              <a:gd name="connsiteX9" fmla="*/ 0 w 22346762"/>
              <a:gd name="connsiteY9" fmla="*/ 0 h 13716000"/>
              <a:gd name="connsiteX10" fmla="*/ 22345128 w 22346762"/>
              <a:gd name="connsiteY10" fmla="*/ 0 h 13716000"/>
              <a:gd name="connsiteX11" fmla="*/ 22345128 w 22346762"/>
              <a:gd name="connsiteY11" fmla="*/ 10746432 h 13716000"/>
              <a:gd name="connsiteX12" fmla="*/ 22240138 w 22346762"/>
              <a:gd name="connsiteY12" fmla="*/ 10753407 h 13716000"/>
              <a:gd name="connsiteX13" fmla="*/ 21658888 w 22346762"/>
              <a:gd name="connsiteY13" fmla="*/ 11142948 h 13716000"/>
              <a:gd name="connsiteX14" fmla="*/ 21659705 w 22346762"/>
              <a:gd name="connsiteY14" fmla="*/ 11935507 h 13716000"/>
              <a:gd name="connsiteX15" fmla="*/ 22241757 w 22346762"/>
              <a:gd name="connsiteY15" fmla="*/ 12323847 h 13716000"/>
              <a:gd name="connsiteX16" fmla="*/ 22345128 w 22346762"/>
              <a:gd name="connsiteY16" fmla="*/ 12330501 h 13716000"/>
              <a:gd name="connsiteX17" fmla="*/ 22345128 w 22346762"/>
              <a:gd name="connsiteY1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0 h 13716000"/>
              <a:gd name="connsiteX9" fmla="*/ 22345128 w 22346762"/>
              <a:gd name="connsiteY9" fmla="*/ 0 h 13716000"/>
              <a:gd name="connsiteX10" fmla="*/ 22345128 w 22346762"/>
              <a:gd name="connsiteY10" fmla="*/ 10746432 h 13716000"/>
              <a:gd name="connsiteX11" fmla="*/ 22240138 w 22346762"/>
              <a:gd name="connsiteY11" fmla="*/ 10753407 h 13716000"/>
              <a:gd name="connsiteX12" fmla="*/ 21658888 w 22346762"/>
              <a:gd name="connsiteY12" fmla="*/ 11142948 h 13716000"/>
              <a:gd name="connsiteX13" fmla="*/ 21659705 w 22346762"/>
              <a:gd name="connsiteY13" fmla="*/ 11935507 h 13716000"/>
              <a:gd name="connsiteX14" fmla="*/ 22241757 w 22346762"/>
              <a:gd name="connsiteY14" fmla="*/ 12323847 h 13716000"/>
              <a:gd name="connsiteX15" fmla="*/ 22345128 w 22346762"/>
              <a:gd name="connsiteY15" fmla="*/ 12330501 h 13716000"/>
              <a:gd name="connsiteX16" fmla="*/ 22345128 w 22346762"/>
              <a:gd name="connsiteY1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4288" tIns="14288" rIns="14288" bIns="1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99" y="477210"/>
            <a:ext cx="788601" cy="7886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0FFCCF-0825-5640-9356-04B380975F88}"/>
              </a:ext>
            </a:extLst>
          </p:cNvPr>
          <p:cNvSpPr txBox="1"/>
          <p:nvPr/>
        </p:nvSpPr>
        <p:spPr>
          <a:xfrm>
            <a:off x="8752119" y="4702629"/>
            <a:ext cx="489857" cy="650178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defTabSz="685800"/>
            <a:r>
              <a:rPr lang="ru-RU" sz="2000" b="1" dirty="0" smtClean="0">
                <a:solidFill>
                  <a:srgbClr val="0872D1">
                    <a:lumMod val="50000"/>
                  </a:srgbClr>
                </a:solidFill>
              </a:rPr>
              <a:t>8</a:t>
            </a:r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  <a:p>
            <a:pPr defTabSz="685800"/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375" y="1356739"/>
            <a:ext cx="3685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defRPr/>
            </a:pPr>
            <a:r>
              <a:rPr lang="ru-RU" sz="1600" dirty="0">
                <a:solidFill>
                  <a:schemeClr val="bg2"/>
                </a:solidFill>
              </a:rPr>
              <a:t>Статус присваивается лицам, выполнявшим задачи в ходе </a:t>
            </a:r>
            <a:r>
              <a:rPr lang="ru-RU" sz="1600" dirty="0" smtClean="0">
                <a:solidFill>
                  <a:schemeClr val="bg2"/>
                </a:solidFill>
              </a:rPr>
              <a:t>СВО на </a:t>
            </a:r>
            <a:r>
              <a:rPr lang="ru-RU" sz="1600" dirty="0">
                <a:solidFill>
                  <a:schemeClr val="bg2"/>
                </a:solidFill>
              </a:rPr>
              <a:t>территориях Украины, Донецкой Народной Республики и Луганской Народной Республики, проводимой с 24 февраля 2022 </a:t>
            </a:r>
            <a:r>
              <a:rPr lang="ru-RU" sz="1600" dirty="0" smtClean="0">
                <a:solidFill>
                  <a:schemeClr val="bg2"/>
                </a:solidFill>
              </a:rPr>
              <a:t>года.</a:t>
            </a:r>
          </a:p>
          <a:p>
            <a:pPr algn="just" defTabSz="342900">
              <a:defRPr/>
            </a:pPr>
            <a:r>
              <a:rPr lang="ru-RU" sz="1600" dirty="0" smtClean="0">
                <a:solidFill>
                  <a:schemeClr val="bg2"/>
                </a:solidFill>
              </a:rPr>
              <a:t>Подтверждается </a:t>
            </a:r>
            <a:r>
              <a:rPr lang="ru-RU" sz="16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удостоверением</a:t>
            </a:r>
            <a:endParaRPr lang="ru-RU" sz="1600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3B51FB5-5141-8044-8624-9982D58A15F5}"/>
              </a:ext>
            </a:extLst>
          </p:cNvPr>
          <p:cNvSpPr/>
          <p:nvPr/>
        </p:nvSpPr>
        <p:spPr>
          <a:xfrm>
            <a:off x="310960" y="184304"/>
            <a:ext cx="5994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ВЕТЕРАНЫ БОЕВЫХ ДЕЙСТВИЙ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960" y="609900"/>
            <a:ext cx="5707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Федеральный закон от 12.01.1995 № 5-ФЗ «О ветеранах»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39" y="1265811"/>
            <a:ext cx="3380253" cy="19068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7080" y="3648808"/>
            <a:ext cx="7970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Порядок </a:t>
            </a:r>
            <a:r>
              <a:rPr lang="ru-RU" dirty="0">
                <a:solidFill>
                  <a:schemeClr val="bg2">
                    <a:lumMod val="90000"/>
                    <a:lumOff val="10000"/>
                  </a:schemeClr>
                </a:solidFill>
              </a:rPr>
              <a:t>получения документа будет зависеть от ведомства, в котором проходила служба.</a:t>
            </a:r>
          </a:p>
          <a:p>
            <a:pPr algn="ctr"/>
            <a:r>
              <a:rPr lang="ru-RU" dirty="0">
                <a:solidFill>
                  <a:schemeClr val="bg2">
                    <a:lumMod val="90000"/>
                    <a:lumOff val="10000"/>
                  </a:schemeClr>
                </a:solidFill>
              </a:rPr>
              <a:t>Куда обращаться: в военные комиссариаты; в комиссии военных округов, флотов, войсковой части; в центральную комиссию МО </a:t>
            </a:r>
            <a:r>
              <a:rPr lang="ru-RU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РФ</a:t>
            </a:r>
            <a:endParaRPr lang="ru-RU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637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 bwMode="auto">
          <a:xfrm rot="10800000" flipH="1">
            <a:off x="0" y="0"/>
            <a:ext cx="8674100" cy="51435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1549828 w 22346762"/>
              <a:gd name="connsiteY13" fmla="*/ 10750539 h 13716000"/>
              <a:gd name="connsiteX14" fmla="*/ 11471920 w 22346762"/>
              <a:gd name="connsiteY14" fmla="*/ 10746605 h 13716000"/>
              <a:gd name="connsiteX15" fmla="*/ 11471920 w 22346762"/>
              <a:gd name="connsiteY15" fmla="*/ 10746432 h 13716000"/>
              <a:gd name="connsiteX16" fmla="*/ 11468491 w 22346762"/>
              <a:gd name="connsiteY16" fmla="*/ 10746432 h 13716000"/>
              <a:gd name="connsiteX17" fmla="*/ 0 w 22346762"/>
              <a:gd name="connsiteY17" fmla="*/ 10746432 h 13716000"/>
              <a:gd name="connsiteX18" fmla="*/ 0 w 22346762"/>
              <a:gd name="connsiteY18" fmla="*/ 0 h 13716000"/>
              <a:gd name="connsiteX19" fmla="*/ 22345128 w 22346762"/>
              <a:gd name="connsiteY19" fmla="*/ 0 h 13716000"/>
              <a:gd name="connsiteX20" fmla="*/ 22345128 w 22346762"/>
              <a:gd name="connsiteY20" fmla="*/ 10746432 h 13716000"/>
              <a:gd name="connsiteX21" fmla="*/ 22240138 w 22346762"/>
              <a:gd name="connsiteY21" fmla="*/ 10753407 h 13716000"/>
              <a:gd name="connsiteX22" fmla="*/ 21658888 w 22346762"/>
              <a:gd name="connsiteY22" fmla="*/ 11142948 h 13716000"/>
              <a:gd name="connsiteX23" fmla="*/ 21659705 w 22346762"/>
              <a:gd name="connsiteY23" fmla="*/ 11935507 h 13716000"/>
              <a:gd name="connsiteX24" fmla="*/ 22241757 w 22346762"/>
              <a:gd name="connsiteY24" fmla="*/ 12323847 h 13716000"/>
              <a:gd name="connsiteX25" fmla="*/ 22345128 w 22346762"/>
              <a:gd name="connsiteY25" fmla="*/ 12330501 h 13716000"/>
              <a:gd name="connsiteX26" fmla="*/ 22345128 w 22346762"/>
              <a:gd name="connsiteY26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0750539 h 13716000"/>
              <a:gd name="connsiteX13" fmla="*/ 11471920 w 22346762"/>
              <a:gd name="connsiteY13" fmla="*/ 10746605 h 13716000"/>
              <a:gd name="connsiteX14" fmla="*/ 11471920 w 22346762"/>
              <a:gd name="connsiteY14" fmla="*/ 10746432 h 13716000"/>
              <a:gd name="connsiteX15" fmla="*/ 11468491 w 22346762"/>
              <a:gd name="connsiteY15" fmla="*/ 10746432 h 13716000"/>
              <a:gd name="connsiteX16" fmla="*/ 0 w 22346762"/>
              <a:gd name="connsiteY16" fmla="*/ 10746432 h 13716000"/>
              <a:gd name="connsiteX17" fmla="*/ 0 w 22346762"/>
              <a:gd name="connsiteY17" fmla="*/ 0 h 13716000"/>
              <a:gd name="connsiteX18" fmla="*/ 22345128 w 22346762"/>
              <a:gd name="connsiteY18" fmla="*/ 0 h 13716000"/>
              <a:gd name="connsiteX19" fmla="*/ 22345128 w 22346762"/>
              <a:gd name="connsiteY19" fmla="*/ 10746432 h 13716000"/>
              <a:gd name="connsiteX20" fmla="*/ 22240138 w 22346762"/>
              <a:gd name="connsiteY20" fmla="*/ 10753407 h 13716000"/>
              <a:gd name="connsiteX21" fmla="*/ 21658888 w 22346762"/>
              <a:gd name="connsiteY21" fmla="*/ 11142948 h 13716000"/>
              <a:gd name="connsiteX22" fmla="*/ 21659705 w 22346762"/>
              <a:gd name="connsiteY22" fmla="*/ 11935507 h 13716000"/>
              <a:gd name="connsiteX23" fmla="*/ 22241757 w 22346762"/>
              <a:gd name="connsiteY23" fmla="*/ 12323847 h 13716000"/>
              <a:gd name="connsiteX24" fmla="*/ 22345128 w 22346762"/>
              <a:gd name="connsiteY24" fmla="*/ 12330501 h 13716000"/>
              <a:gd name="connsiteX25" fmla="*/ 22345128 w 22346762"/>
              <a:gd name="connsiteY25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11468491 w 22346762"/>
              <a:gd name="connsiteY14" fmla="*/ 10746432 h 13716000"/>
              <a:gd name="connsiteX15" fmla="*/ 0 w 22346762"/>
              <a:gd name="connsiteY15" fmla="*/ 10746432 h 13716000"/>
              <a:gd name="connsiteX16" fmla="*/ 0 w 22346762"/>
              <a:gd name="connsiteY16" fmla="*/ 0 h 13716000"/>
              <a:gd name="connsiteX17" fmla="*/ 22345128 w 22346762"/>
              <a:gd name="connsiteY17" fmla="*/ 0 h 13716000"/>
              <a:gd name="connsiteX18" fmla="*/ 22345128 w 22346762"/>
              <a:gd name="connsiteY18" fmla="*/ 10746432 h 13716000"/>
              <a:gd name="connsiteX19" fmla="*/ 22240138 w 22346762"/>
              <a:gd name="connsiteY19" fmla="*/ 10753407 h 13716000"/>
              <a:gd name="connsiteX20" fmla="*/ 21658888 w 22346762"/>
              <a:gd name="connsiteY20" fmla="*/ 11142948 h 13716000"/>
              <a:gd name="connsiteX21" fmla="*/ 21659705 w 22346762"/>
              <a:gd name="connsiteY21" fmla="*/ 11935507 h 13716000"/>
              <a:gd name="connsiteX22" fmla="*/ 22241757 w 22346762"/>
              <a:gd name="connsiteY22" fmla="*/ 12323847 h 13716000"/>
              <a:gd name="connsiteX23" fmla="*/ 22345128 w 22346762"/>
              <a:gd name="connsiteY23" fmla="*/ 12330501 h 13716000"/>
              <a:gd name="connsiteX24" fmla="*/ 22345128 w 22346762"/>
              <a:gd name="connsiteY24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0 w 22346762"/>
              <a:gd name="connsiteY14" fmla="*/ 10746432 h 13716000"/>
              <a:gd name="connsiteX15" fmla="*/ 0 w 22346762"/>
              <a:gd name="connsiteY15" fmla="*/ 0 h 13716000"/>
              <a:gd name="connsiteX16" fmla="*/ 22345128 w 22346762"/>
              <a:gd name="connsiteY16" fmla="*/ 0 h 13716000"/>
              <a:gd name="connsiteX17" fmla="*/ 22345128 w 22346762"/>
              <a:gd name="connsiteY17" fmla="*/ 10746432 h 13716000"/>
              <a:gd name="connsiteX18" fmla="*/ 22240138 w 22346762"/>
              <a:gd name="connsiteY18" fmla="*/ 10753407 h 13716000"/>
              <a:gd name="connsiteX19" fmla="*/ 21658888 w 22346762"/>
              <a:gd name="connsiteY19" fmla="*/ 11142948 h 13716000"/>
              <a:gd name="connsiteX20" fmla="*/ 21659705 w 22346762"/>
              <a:gd name="connsiteY20" fmla="*/ 11935507 h 13716000"/>
              <a:gd name="connsiteX21" fmla="*/ 22241757 w 22346762"/>
              <a:gd name="connsiteY21" fmla="*/ 12323847 h 13716000"/>
              <a:gd name="connsiteX22" fmla="*/ 22345128 w 22346762"/>
              <a:gd name="connsiteY22" fmla="*/ 12330501 h 13716000"/>
              <a:gd name="connsiteX23" fmla="*/ 22345128 w 22346762"/>
              <a:gd name="connsiteY23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0 w 22346762"/>
              <a:gd name="connsiteY13" fmla="*/ 10746432 h 13716000"/>
              <a:gd name="connsiteX14" fmla="*/ 0 w 22346762"/>
              <a:gd name="connsiteY14" fmla="*/ 0 h 13716000"/>
              <a:gd name="connsiteX15" fmla="*/ 22345128 w 22346762"/>
              <a:gd name="connsiteY15" fmla="*/ 0 h 13716000"/>
              <a:gd name="connsiteX16" fmla="*/ 22345128 w 22346762"/>
              <a:gd name="connsiteY16" fmla="*/ 10746432 h 13716000"/>
              <a:gd name="connsiteX17" fmla="*/ 22240138 w 22346762"/>
              <a:gd name="connsiteY17" fmla="*/ 10753407 h 13716000"/>
              <a:gd name="connsiteX18" fmla="*/ 21658888 w 22346762"/>
              <a:gd name="connsiteY18" fmla="*/ 11142948 h 13716000"/>
              <a:gd name="connsiteX19" fmla="*/ 21659705 w 22346762"/>
              <a:gd name="connsiteY19" fmla="*/ 11935507 h 13716000"/>
              <a:gd name="connsiteX20" fmla="*/ 22241757 w 22346762"/>
              <a:gd name="connsiteY20" fmla="*/ 12323847 h 13716000"/>
              <a:gd name="connsiteX21" fmla="*/ 22345128 w 22346762"/>
              <a:gd name="connsiteY21" fmla="*/ 12330501 h 13716000"/>
              <a:gd name="connsiteX22" fmla="*/ 22345128 w 22346762"/>
              <a:gd name="connsiteY22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0 w 22346762"/>
              <a:gd name="connsiteY12" fmla="*/ 10746432 h 13716000"/>
              <a:gd name="connsiteX13" fmla="*/ 0 w 22346762"/>
              <a:gd name="connsiteY13" fmla="*/ 0 h 13716000"/>
              <a:gd name="connsiteX14" fmla="*/ 22345128 w 22346762"/>
              <a:gd name="connsiteY14" fmla="*/ 0 h 13716000"/>
              <a:gd name="connsiteX15" fmla="*/ 22345128 w 22346762"/>
              <a:gd name="connsiteY15" fmla="*/ 10746432 h 13716000"/>
              <a:gd name="connsiteX16" fmla="*/ 22240138 w 22346762"/>
              <a:gd name="connsiteY16" fmla="*/ 10753407 h 13716000"/>
              <a:gd name="connsiteX17" fmla="*/ 21658888 w 22346762"/>
              <a:gd name="connsiteY17" fmla="*/ 11142948 h 13716000"/>
              <a:gd name="connsiteX18" fmla="*/ 21659705 w 22346762"/>
              <a:gd name="connsiteY18" fmla="*/ 11935507 h 13716000"/>
              <a:gd name="connsiteX19" fmla="*/ 22241757 w 22346762"/>
              <a:gd name="connsiteY19" fmla="*/ 12323847 h 13716000"/>
              <a:gd name="connsiteX20" fmla="*/ 22345128 w 22346762"/>
              <a:gd name="connsiteY20" fmla="*/ 12330501 h 13716000"/>
              <a:gd name="connsiteX21" fmla="*/ 22345128 w 22346762"/>
              <a:gd name="connsiteY21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0 w 22346762"/>
              <a:gd name="connsiteY11" fmla="*/ 10746432 h 13716000"/>
              <a:gd name="connsiteX12" fmla="*/ 0 w 22346762"/>
              <a:gd name="connsiteY12" fmla="*/ 0 h 13716000"/>
              <a:gd name="connsiteX13" fmla="*/ 22345128 w 22346762"/>
              <a:gd name="connsiteY13" fmla="*/ 0 h 13716000"/>
              <a:gd name="connsiteX14" fmla="*/ 22345128 w 22346762"/>
              <a:gd name="connsiteY14" fmla="*/ 10746432 h 13716000"/>
              <a:gd name="connsiteX15" fmla="*/ 22240138 w 22346762"/>
              <a:gd name="connsiteY15" fmla="*/ 10753407 h 13716000"/>
              <a:gd name="connsiteX16" fmla="*/ 21658888 w 22346762"/>
              <a:gd name="connsiteY16" fmla="*/ 11142948 h 13716000"/>
              <a:gd name="connsiteX17" fmla="*/ 21659705 w 22346762"/>
              <a:gd name="connsiteY17" fmla="*/ 11935507 h 13716000"/>
              <a:gd name="connsiteX18" fmla="*/ 22241757 w 22346762"/>
              <a:gd name="connsiteY18" fmla="*/ 12323847 h 13716000"/>
              <a:gd name="connsiteX19" fmla="*/ 22345128 w 22346762"/>
              <a:gd name="connsiteY19" fmla="*/ 12330501 h 13716000"/>
              <a:gd name="connsiteX20" fmla="*/ 22345128 w 22346762"/>
              <a:gd name="connsiteY20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0 w 22346762"/>
              <a:gd name="connsiteY10" fmla="*/ 10746432 h 13716000"/>
              <a:gd name="connsiteX11" fmla="*/ 0 w 22346762"/>
              <a:gd name="connsiteY11" fmla="*/ 0 h 13716000"/>
              <a:gd name="connsiteX12" fmla="*/ 22345128 w 22346762"/>
              <a:gd name="connsiteY12" fmla="*/ 0 h 13716000"/>
              <a:gd name="connsiteX13" fmla="*/ 22345128 w 22346762"/>
              <a:gd name="connsiteY13" fmla="*/ 10746432 h 13716000"/>
              <a:gd name="connsiteX14" fmla="*/ 22240138 w 22346762"/>
              <a:gd name="connsiteY14" fmla="*/ 10753407 h 13716000"/>
              <a:gd name="connsiteX15" fmla="*/ 21658888 w 22346762"/>
              <a:gd name="connsiteY15" fmla="*/ 11142948 h 13716000"/>
              <a:gd name="connsiteX16" fmla="*/ 21659705 w 22346762"/>
              <a:gd name="connsiteY16" fmla="*/ 11935507 h 13716000"/>
              <a:gd name="connsiteX17" fmla="*/ 22241757 w 22346762"/>
              <a:gd name="connsiteY17" fmla="*/ 12323847 h 13716000"/>
              <a:gd name="connsiteX18" fmla="*/ 22345128 w 22346762"/>
              <a:gd name="connsiteY18" fmla="*/ 12330501 h 13716000"/>
              <a:gd name="connsiteX19" fmla="*/ 22345128 w 22346762"/>
              <a:gd name="connsiteY19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0 w 22346762"/>
              <a:gd name="connsiteY9" fmla="*/ 10746432 h 13716000"/>
              <a:gd name="connsiteX10" fmla="*/ 0 w 22346762"/>
              <a:gd name="connsiteY10" fmla="*/ 0 h 13716000"/>
              <a:gd name="connsiteX11" fmla="*/ 22345128 w 22346762"/>
              <a:gd name="connsiteY11" fmla="*/ 0 h 13716000"/>
              <a:gd name="connsiteX12" fmla="*/ 22345128 w 22346762"/>
              <a:gd name="connsiteY12" fmla="*/ 10746432 h 13716000"/>
              <a:gd name="connsiteX13" fmla="*/ 22240138 w 22346762"/>
              <a:gd name="connsiteY13" fmla="*/ 10753407 h 13716000"/>
              <a:gd name="connsiteX14" fmla="*/ 21658888 w 22346762"/>
              <a:gd name="connsiteY14" fmla="*/ 11142948 h 13716000"/>
              <a:gd name="connsiteX15" fmla="*/ 21659705 w 22346762"/>
              <a:gd name="connsiteY15" fmla="*/ 11935507 h 13716000"/>
              <a:gd name="connsiteX16" fmla="*/ 22241757 w 22346762"/>
              <a:gd name="connsiteY16" fmla="*/ 12323847 h 13716000"/>
              <a:gd name="connsiteX17" fmla="*/ 22345128 w 22346762"/>
              <a:gd name="connsiteY17" fmla="*/ 12330501 h 13716000"/>
              <a:gd name="connsiteX18" fmla="*/ 22345128 w 22346762"/>
              <a:gd name="connsiteY1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0746432 h 13716000"/>
              <a:gd name="connsiteX9" fmla="*/ 0 w 22346762"/>
              <a:gd name="connsiteY9" fmla="*/ 0 h 13716000"/>
              <a:gd name="connsiteX10" fmla="*/ 22345128 w 22346762"/>
              <a:gd name="connsiteY10" fmla="*/ 0 h 13716000"/>
              <a:gd name="connsiteX11" fmla="*/ 22345128 w 22346762"/>
              <a:gd name="connsiteY11" fmla="*/ 10746432 h 13716000"/>
              <a:gd name="connsiteX12" fmla="*/ 22240138 w 22346762"/>
              <a:gd name="connsiteY12" fmla="*/ 10753407 h 13716000"/>
              <a:gd name="connsiteX13" fmla="*/ 21658888 w 22346762"/>
              <a:gd name="connsiteY13" fmla="*/ 11142948 h 13716000"/>
              <a:gd name="connsiteX14" fmla="*/ 21659705 w 22346762"/>
              <a:gd name="connsiteY14" fmla="*/ 11935507 h 13716000"/>
              <a:gd name="connsiteX15" fmla="*/ 22241757 w 22346762"/>
              <a:gd name="connsiteY15" fmla="*/ 12323847 h 13716000"/>
              <a:gd name="connsiteX16" fmla="*/ 22345128 w 22346762"/>
              <a:gd name="connsiteY16" fmla="*/ 12330501 h 13716000"/>
              <a:gd name="connsiteX17" fmla="*/ 22345128 w 22346762"/>
              <a:gd name="connsiteY1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0 h 13716000"/>
              <a:gd name="connsiteX9" fmla="*/ 22345128 w 22346762"/>
              <a:gd name="connsiteY9" fmla="*/ 0 h 13716000"/>
              <a:gd name="connsiteX10" fmla="*/ 22345128 w 22346762"/>
              <a:gd name="connsiteY10" fmla="*/ 10746432 h 13716000"/>
              <a:gd name="connsiteX11" fmla="*/ 22240138 w 22346762"/>
              <a:gd name="connsiteY11" fmla="*/ 10753407 h 13716000"/>
              <a:gd name="connsiteX12" fmla="*/ 21658888 w 22346762"/>
              <a:gd name="connsiteY12" fmla="*/ 11142948 h 13716000"/>
              <a:gd name="connsiteX13" fmla="*/ 21659705 w 22346762"/>
              <a:gd name="connsiteY13" fmla="*/ 11935507 h 13716000"/>
              <a:gd name="connsiteX14" fmla="*/ 22241757 w 22346762"/>
              <a:gd name="connsiteY14" fmla="*/ 12323847 h 13716000"/>
              <a:gd name="connsiteX15" fmla="*/ 22345128 w 22346762"/>
              <a:gd name="connsiteY15" fmla="*/ 12330501 h 13716000"/>
              <a:gd name="connsiteX16" fmla="*/ 22345128 w 22346762"/>
              <a:gd name="connsiteY1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4288" tIns="14288" rIns="14288" bIns="1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09563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99" y="477210"/>
            <a:ext cx="788601" cy="7886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0FFCCF-0825-5640-9356-04B380975F88}"/>
              </a:ext>
            </a:extLst>
          </p:cNvPr>
          <p:cNvSpPr txBox="1"/>
          <p:nvPr/>
        </p:nvSpPr>
        <p:spPr>
          <a:xfrm>
            <a:off x="8752119" y="4702629"/>
            <a:ext cx="489857" cy="650178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defTabSz="685800"/>
            <a:r>
              <a:rPr lang="ru-RU" sz="2000" b="1" dirty="0" smtClean="0">
                <a:solidFill>
                  <a:srgbClr val="0872D1">
                    <a:lumMod val="50000"/>
                  </a:srgbClr>
                </a:solidFill>
              </a:rPr>
              <a:t>9</a:t>
            </a:r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  <a:p>
            <a:pPr defTabSz="685800"/>
            <a:endParaRPr lang="ru-RU" sz="2000" b="1" dirty="0">
              <a:solidFill>
                <a:srgbClr val="0872D1">
                  <a:lumMod val="50000"/>
                </a:srgb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400935"/>
              </p:ext>
            </p:extLst>
          </p:nvPr>
        </p:nvGraphicFramePr>
        <p:xfrm>
          <a:off x="1253177" y="608335"/>
          <a:ext cx="6400799" cy="225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7287"/>
                <a:gridCol w="4683512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Региональные ежемесячные выплаты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(с учетом критерия нуждаемости - 70% от величины СД</a:t>
                      </a:r>
                      <a:r>
                        <a:rPr lang="ru-RU" sz="1400" b="1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(24 500 руб.</a:t>
                      </a:r>
                      <a:r>
                        <a:rPr lang="ru-RU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ru-RU" sz="1200" kern="1200" dirty="0" smtClean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342900" rtl="0" eaLnBrk="1" latinLnBrk="0" hangingPunct="1"/>
                      <a:r>
                        <a:rPr lang="ru-RU" sz="20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8 112 </a:t>
                      </a:r>
                    </a:p>
                    <a:p>
                      <a:pPr marL="0" algn="ctr" defTabSz="342900" rtl="0" eaLnBrk="1" latinLnBrk="0" hangingPunct="1"/>
                      <a:r>
                        <a:rPr lang="ru-RU" sz="1200" kern="1200" dirty="0" smtClean="0">
                          <a:solidFill>
                            <a:schemeClr val="bg2"/>
                          </a:solidFill>
                        </a:rPr>
                        <a:t>рублей</a:t>
                      </a:r>
                      <a:endParaRPr lang="ru-RU" sz="12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2"/>
                          </a:solidFill>
                        </a:rPr>
                        <a:t>при установлении 1 группы инвалидности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4 867 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2"/>
                          </a:solidFill>
                        </a:rPr>
                        <a:t>рублей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2"/>
                          </a:solidFill>
                        </a:rPr>
                        <a:t>при установлении 2 группы инвалидности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2 434 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2"/>
                          </a:solidFill>
                        </a:rPr>
                        <a:t>рублей</a:t>
                      </a:r>
                      <a:endParaRPr lang="ru-RU" sz="12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2"/>
                          </a:solidFill>
                        </a:rPr>
                        <a:t>при установлении 3 группы инвалидности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2236" y="105910"/>
            <a:ext cx="8429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defRPr/>
            </a:pPr>
            <a:r>
              <a:rPr lang="ru-RU" sz="1800" b="1" spc="-150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Меры социальной поддержки </a:t>
            </a:r>
            <a:r>
              <a:rPr lang="ru-RU" sz="1800" b="1" spc="-150" dirty="0">
                <a:solidFill>
                  <a:schemeClr val="accent3">
                    <a:lumMod val="75000"/>
                  </a:schemeClr>
                </a:solidFill>
                <a:ea typeface="Segoe UI Black" panose="020B0A02040204020203" pitchFamily="34" charset="0"/>
              </a:rPr>
              <a:t>ВБД</a:t>
            </a:r>
            <a:r>
              <a:rPr lang="ru-RU" sz="1800" b="1" spc="-150" dirty="0">
                <a:solidFill>
                  <a:schemeClr val="accent6">
                    <a:lumMod val="50000"/>
                  </a:schemeClr>
                </a:solidFill>
                <a:ea typeface="Segoe UI Black" panose="020B0A02040204020203" pitchFamily="34" charset="0"/>
              </a:rPr>
              <a:t>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21576"/>
              </p:ext>
            </p:extLst>
          </p:nvPr>
        </p:nvGraphicFramePr>
        <p:xfrm>
          <a:off x="3" y="3281364"/>
          <a:ext cx="8674100" cy="18621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7050"/>
                <a:gridCol w="4337050"/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ежемесячно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20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1 000 </a:t>
                      </a:r>
                      <a:r>
                        <a:rPr lang="ru-RU" sz="12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20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4 000 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lang="ru-RU" sz="12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ежегодно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1 865 </a:t>
                      </a:r>
                    </a:p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lang="ru-RU" sz="1200" kern="1200" dirty="0" smtClean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1100137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2"/>
                          </a:solidFill>
                        </a:rPr>
                        <a:t>на автомобильное топливо отдельным категориям инвалидов, получающим процедуру гемодиализа</a:t>
                      </a:r>
                      <a:r>
                        <a:rPr lang="ru-RU" sz="1200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bg2"/>
                          </a:solidFill>
                        </a:rPr>
                        <a:t>(в зависимости от расстояния от места проживания)</a:t>
                      </a:r>
                      <a:endParaRPr lang="ru-RU" sz="1200" kern="12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12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2"/>
                          </a:solidFill>
                        </a:rPr>
                        <a:t>на бензин, ремонт, техническое обслуживание транспортных средств и запасных частей к ним при наличии инвалидности и медицинских показаний на обеспечение транспортным средством </a:t>
                      </a:r>
                    </a:p>
                    <a:p>
                      <a:pPr marL="0" marR="0" indent="0" algn="just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78669" y="2964393"/>
            <a:ext cx="2716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Региональные компенсации</a:t>
            </a:r>
            <a:endParaRPr lang="ru-RU" b="1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2" descr="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44" y="1254402"/>
            <a:ext cx="217483" cy="2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45" y="1856738"/>
            <a:ext cx="217483" cy="2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45" y="2463008"/>
            <a:ext cx="217483" cy="2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5366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hite">
  <a:themeElements>
    <a:clrScheme name="Social Network - Instagram">
      <a:dk1>
        <a:srgbClr val="000100"/>
      </a:dk1>
      <a:lt1>
        <a:srgbClr val="FEFFFF"/>
      </a:lt1>
      <a:dk2>
        <a:srgbClr val="697987"/>
      </a:dk2>
      <a:lt2>
        <a:srgbClr val="F1F2F1"/>
      </a:lt2>
      <a:accent1>
        <a:srgbClr val="F4A05A"/>
      </a:accent1>
      <a:accent2>
        <a:srgbClr val="EB6646"/>
      </a:accent2>
      <a:accent3>
        <a:srgbClr val="EB0752"/>
      </a:accent3>
      <a:accent4>
        <a:srgbClr val="7B11A8"/>
      </a:accent4>
      <a:accent5>
        <a:srgbClr val="333ADC"/>
      </a:accent5>
      <a:accent6>
        <a:srgbClr val="0872D1"/>
      </a:accent6>
      <a:hlink>
        <a:srgbClr val="079ADA"/>
      </a:hlink>
      <a:folHlink>
        <a:srgbClr val="0872D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White">
  <a:themeElements>
    <a:clrScheme name="Social Network - Instagram">
      <a:dk1>
        <a:srgbClr val="000100"/>
      </a:dk1>
      <a:lt1>
        <a:srgbClr val="FEFFFF"/>
      </a:lt1>
      <a:dk2>
        <a:srgbClr val="697987"/>
      </a:dk2>
      <a:lt2>
        <a:srgbClr val="F1F2F1"/>
      </a:lt2>
      <a:accent1>
        <a:srgbClr val="F4A05A"/>
      </a:accent1>
      <a:accent2>
        <a:srgbClr val="EB6646"/>
      </a:accent2>
      <a:accent3>
        <a:srgbClr val="EB0752"/>
      </a:accent3>
      <a:accent4>
        <a:srgbClr val="7B11A8"/>
      </a:accent4>
      <a:accent5>
        <a:srgbClr val="333ADC"/>
      </a:accent5>
      <a:accent6>
        <a:srgbClr val="0872D1"/>
      </a:accent6>
      <a:hlink>
        <a:srgbClr val="079ADA"/>
      </a:hlink>
      <a:folHlink>
        <a:srgbClr val="0872D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3474</TotalTime>
  <Words>942</Words>
  <Application>Microsoft Office PowerPoint</Application>
  <PresentationFormat>Экран (16:9)</PresentationFormat>
  <Paragraphs>215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36" baseType="lpstr">
      <vt:lpstr>Arial</vt:lpstr>
      <vt:lpstr>Raleway</vt:lpstr>
      <vt:lpstr>Open Sans</vt:lpstr>
      <vt:lpstr>Times New Roman</vt:lpstr>
      <vt:lpstr>Calibri</vt:lpstr>
      <vt:lpstr>Roboto Light</vt:lpstr>
      <vt:lpstr>Rubik</vt:lpstr>
      <vt:lpstr>Segoe UI Black</vt:lpstr>
      <vt:lpstr>Rubik SemiBold</vt:lpstr>
      <vt:lpstr>Wingdings</vt:lpstr>
      <vt:lpstr>Segoe UI Symbol</vt:lpstr>
      <vt:lpstr>Calibri Light</vt:lpstr>
      <vt:lpstr>Helvetica Neue Medium</vt:lpstr>
      <vt:lpstr>Roboto</vt:lpstr>
      <vt:lpstr>Open Sans Semibold</vt:lpstr>
      <vt:lpstr>Poppins</vt:lpstr>
      <vt:lpstr>Poppins Medium</vt:lpstr>
      <vt:lpstr>Тема Office</vt:lpstr>
      <vt:lpstr>2_White</vt:lpstr>
      <vt:lpstr>3_White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Щербакова Карина Александровна</cp:lastModifiedBy>
  <cp:revision>376</cp:revision>
  <cp:lastPrinted>2022-06-27T17:31:37Z</cp:lastPrinted>
  <dcterms:created xsi:type="dcterms:W3CDTF">2021-03-26T01:25:05Z</dcterms:created>
  <dcterms:modified xsi:type="dcterms:W3CDTF">2022-10-07T10:58:56Z</dcterms:modified>
</cp:coreProperties>
</file>